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5"/>
  </p:sldMasterIdLst>
  <p:sldIdLst>
    <p:sldId id="257" r:id="rId6"/>
    <p:sldId id="258" r:id="rId7"/>
    <p:sldId id="262" r:id="rId8"/>
    <p:sldId id="260" r:id="rId9"/>
    <p:sldId id="261" r:id="rId10"/>
    <p:sldId id="263" r:id="rId11"/>
    <p:sldId id="264" r:id="rId12"/>
    <p:sldId id="266" r:id="rId13"/>
    <p:sldId id="267" r:id="rId14"/>
    <p:sldId id="268" r:id="rId15"/>
    <p:sldId id="269" r:id="rId16"/>
    <p:sldId id="270" r:id="rId17"/>
    <p:sldId id="271" r:id="rId18"/>
    <p:sldId id="272" r:id="rId19"/>
    <p:sldId id="273" r:id="rId20"/>
    <p:sldId id="274" r:id="rId21"/>
    <p:sldId id="275" r:id="rId22"/>
    <p:sldId id="276" r:id="rId23"/>
    <p:sldId id="278" r:id="rId24"/>
    <p:sldId id="265" r:id="rId25"/>
    <p:sldId id="279" r:id="rId26"/>
    <p:sldId id="259" r:id="rId27"/>
    <p:sldId id="277" r:id="rId28"/>
  </p:sldIdLst>
  <p:sldSz cx="12192000" cy="6858000"/>
  <p:notesSz cx="6858000" cy="9144000"/>
  <p:embeddedFontLst>
    <p:embeddedFont>
      <p:font typeface="Aptos Narrow" panose="020B0004020202020204" pitchFamily="34" charset="0"/>
      <p:regular r:id="rId29"/>
    </p:embeddedFont>
    <p:embeddedFont>
      <p:font typeface="Bebas Neue" panose="020B0606020202050201" pitchFamily="34" charset="0"/>
      <p:regular r:id="rId30"/>
    </p:embeddedFont>
    <p:embeddedFont>
      <p:font typeface="Open Sans" panose="020B0606030504020204" pitchFamily="34" charset="0"/>
      <p:regular r:id="rId31"/>
      <p:bold r:id="rId32"/>
      <p:italic r:id="rId33"/>
      <p:boldItalic r:id="rId34"/>
    </p:embeddedFont>
    <p:embeddedFont>
      <p:font typeface="Ubuntu" panose="020B0504030602030204" pitchFamily="34" charset="0"/>
      <p:regular r:id="rId35"/>
      <p:bold r:id="rId36"/>
      <p:italic r:id="rId37"/>
      <p:boldItalic r:id="rId38"/>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B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4"/>
  </p:normalViewPr>
  <p:slideViewPr>
    <p:cSldViewPr snapToGrid="0" snapToObjects="1">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07:57:09.325"/>
    </inkml:context>
    <inkml:brush xml:id="br0">
      <inkml:brushProperty name="width" value="0.05" units="cm"/>
      <inkml:brushProperty name="height" value="0.05" units="cm"/>
      <inkml:brushProperty name="color" value="#E71224"/>
    </inkml:brush>
  </inkml:definitions>
  <inkml:trace contextRef="#ctx0" brushRef="#br0">0 1030 6553,'213'-54'1453,"-95"27"-1205,209-33 3472,-101 22-2448,368-44-690,571-60 1755,-885 103-1985,111-24-193,35-4 102,-212 39 27,642-96 376,-538 74-472,239-48 60,-405 60-201,168-33 198,-307 68-231,39-4 14,-48 7-27,0 0-1,0 0 1,0 0-1,0 0 1,0 1-1,0 0 1,0 0-1,0 0 1,6 2-1,-8-2-6,-9-7-655,-16-11-1102,-3-7 684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07:57:10.686"/>
    </inkml:context>
    <inkml:brush xml:id="br0">
      <inkml:brushProperty name="width" value="0.05" units="cm"/>
      <inkml:brushProperty name="height" value="0.05" units="cm"/>
      <inkml:brushProperty name="color" value="#E71224"/>
    </inkml:brush>
  </inkml:definitions>
  <inkml:trace contextRef="#ctx0" brushRef="#br0">76 53 11530,'-76'-53'-1501,"122"98"4464,-16-23-2527,1-2-1,0 0 1,51 21-1,109 35 728,-46-20-1167,-97-36 293,0-2 1,2-2 0,0-3-1,0-1 1,57 4-1,42-2 221,290 37-41,77 59-133,-150-28 62,-207-52-167,-13-3-9,163 53 1,-192-40-198,21 8 106,145 29 1,98 19 143,-258-62-251,-69-21 18,93 10 0,57-9 52,-189-14-91,33 4 0,0 1-1,0 2 0,-1 2 1,0 3-1,66 25 1,-21-5 87,0-5 0,2-3 0,104 12 0,-196-35-77,1-1 23,0 1 0,0-1 0,-1 0-1,1 0 1,0 0 0,0 0-1,0 0 1,3-1 0,-6 0-173,-1 0 0,1 0 0,0 1 0,0-1 0,-1 0 0,1 0 0,0 1 0,-1-1 0,1 0 0,-1 0 0,1 1 0,-1-1 0,1 1 0,-1-1 0,-1 0 0,-7-9-2200,-8-6 788</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 / Tussenbla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4018945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oorblad / Tussenblad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233965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oorblad / Tussenblad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2625568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oorblad / Tussenblad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3697539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oorblad / Tussenblad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2718104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5D32E09-0491-EF46-994F-065475064E2B}"/>
              </a:ext>
            </a:extLst>
          </p:cNvPr>
          <p:cNvSpPr>
            <a:spLocks noGrp="1"/>
          </p:cNvSpPr>
          <p:nvPr>
            <p:ph type="body" sz="quarter" idx="10" hasCustomPrompt="1"/>
          </p:nvPr>
        </p:nvSpPr>
        <p:spPr>
          <a:xfrm>
            <a:off x="784225" y="747713"/>
            <a:ext cx="7789759" cy="712952"/>
          </a:xfrm>
          <a:prstGeom prst="rect">
            <a:avLst/>
          </a:prstGeom>
        </p:spPr>
        <p:txBody>
          <a:bodyPr/>
          <a:lstStyle>
            <a:lvl1pPr marL="0" indent="0">
              <a:buNone/>
              <a:defRPr sz="4800" spc="300">
                <a:solidFill>
                  <a:schemeClr val="tx1">
                    <a:lumMod val="75000"/>
                    <a:lumOff val="25000"/>
                  </a:schemeClr>
                </a:solidFill>
                <a:latin typeface="Bebas Neue" panose="020B0606020202050201" pitchFamily="34" charset="77"/>
              </a:defRPr>
            </a:lvl1pPr>
          </a:lstStyle>
          <a:p>
            <a:pPr lvl="0"/>
            <a:r>
              <a:rPr lang="nl-NL" dirty="0"/>
              <a:t>Hier komt een kop</a:t>
            </a:r>
          </a:p>
        </p:txBody>
      </p:sp>
      <p:sp>
        <p:nvSpPr>
          <p:cNvPr id="7" name="Tijdelijke aanduiding voor tekst 6">
            <a:extLst>
              <a:ext uri="{FF2B5EF4-FFF2-40B4-BE49-F238E27FC236}">
                <a16:creationId xmlns:a16="http://schemas.microsoft.com/office/drawing/2014/main" id="{5328CE4C-098D-8B44-9734-B883622A8D02}"/>
              </a:ext>
            </a:extLst>
          </p:cNvPr>
          <p:cNvSpPr>
            <a:spLocks noGrp="1"/>
          </p:cNvSpPr>
          <p:nvPr>
            <p:ph type="body" sz="quarter" idx="11" hasCustomPrompt="1"/>
          </p:nvPr>
        </p:nvSpPr>
        <p:spPr>
          <a:xfrm>
            <a:off x="784225" y="1912300"/>
            <a:ext cx="7789863" cy="462768"/>
          </a:xfrm>
          <a:prstGeom prst="rect">
            <a:avLst/>
          </a:prstGeom>
        </p:spPr>
        <p:txBody>
          <a:bodyPr/>
          <a:lstStyle>
            <a:lvl1pPr marL="0" indent="0">
              <a:buNone/>
              <a:defRPr sz="2400" spc="0">
                <a:solidFill>
                  <a:srgbClr val="3EB0C8"/>
                </a:solidFill>
                <a:latin typeface="Ubuntu" panose="020B0504030602030204" pitchFamily="34" charset="0"/>
              </a:defRPr>
            </a:lvl1pPr>
          </a:lstStyle>
          <a:p>
            <a:pPr lvl="0"/>
            <a:r>
              <a:rPr lang="nl-NL" dirty="0" err="1"/>
              <a:t>Subkop</a:t>
            </a:r>
            <a:endParaRPr lang="nl-NL" dirty="0"/>
          </a:p>
        </p:txBody>
      </p:sp>
      <p:sp>
        <p:nvSpPr>
          <p:cNvPr id="9" name="Tijdelijke aanduiding voor tekst 8">
            <a:extLst>
              <a:ext uri="{FF2B5EF4-FFF2-40B4-BE49-F238E27FC236}">
                <a16:creationId xmlns:a16="http://schemas.microsoft.com/office/drawing/2014/main" id="{D47A493D-30FA-1C4E-BE31-C85BB0345BE1}"/>
              </a:ext>
            </a:extLst>
          </p:cNvPr>
          <p:cNvSpPr>
            <a:spLocks noGrp="1"/>
          </p:cNvSpPr>
          <p:nvPr>
            <p:ph type="body" sz="quarter" idx="12" hasCustomPrompt="1"/>
          </p:nvPr>
        </p:nvSpPr>
        <p:spPr>
          <a:xfrm>
            <a:off x="784225" y="2386943"/>
            <a:ext cx="7789863" cy="3723343"/>
          </a:xfrm>
          <a:prstGeom prst="rect">
            <a:avLst/>
          </a:prstGeom>
        </p:spPr>
        <p:txBody>
          <a:bodyPr/>
          <a:lstStyle>
            <a:lvl1pPr marL="0" indent="0">
              <a:lnSpc>
                <a:spcPct val="150000"/>
              </a:lnSpc>
              <a:buFont typeface="Arial" panose="020B0604020202020204" pitchFamily="34" charset="0"/>
              <a:buNone/>
              <a:defRPr sz="1800">
                <a:solidFill>
                  <a:schemeClr val="tx1">
                    <a:lumMod val="75000"/>
                    <a:lumOff val="25000"/>
                  </a:schemeClr>
                </a:solidFill>
                <a:latin typeface="Arial" panose="020B0604020202020204" pitchFamily="34" charset="0"/>
                <a:cs typeface="Arial" panose="020B0604020202020204" pitchFamily="34" charset="0"/>
              </a:defRPr>
            </a:lvl1pPr>
          </a:lstStyle>
          <a:p>
            <a:pPr lvl="0"/>
            <a:r>
              <a:rPr lang="nl-NL" dirty="0"/>
              <a:t>Platte tekst</a:t>
            </a:r>
          </a:p>
        </p:txBody>
      </p:sp>
    </p:spTree>
    <p:extLst>
      <p:ext uri="{BB962C8B-B14F-4D97-AF65-F5344CB8AC3E}">
        <p14:creationId xmlns:p14="http://schemas.microsoft.com/office/powerpoint/2010/main" val="2935761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5D32E09-0491-EF46-994F-065475064E2B}"/>
              </a:ext>
            </a:extLst>
          </p:cNvPr>
          <p:cNvSpPr>
            <a:spLocks noGrp="1"/>
          </p:cNvSpPr>
          <p:nvPr>
            <p:ph type="body" sz="quarter" idx="10" hasCustomPrompt="1"/>
          </p:nvPr>
        </p:nvSpPr>
        <p:spPr>
          <a:xfrm>
            <a:off x="784225" y="747713"/>
            <a:ext cx="7789759" cy="712952"/>
          </a:xfrm>
          <a:prstGeom prst="rect">
            <a:avLst/>
          </a:prstGeom>
        </p:spPr>
        <p:txBody>
          <a:bodyPr/>
          <a:lstStyle>
            <a:lvl1pPr marL="0" indent="0">
              <a:buNone/>
              <a:defRPr sz="4800" spc="300">
                <a:solidFill>
                  <a:srgbClr val="3EB0C8"/>
                </a:solidFill>
                <a:latin typeface="Bebas Neue" panose="020B0606020202050201" pitchFamily="34" charset="77"/>
              </a:defRPr>
            </a:lvl1pPr>
          </a:lstStyle>
          <a:p>
            <a:pPr lvl="0"/>
            <a:r>
              <a:rPr lang="nl-NL" dirty="0"/>
              <a:t>Hier komt een kop</a:t>
            </a:r>
          </a:p>
        </p:txBody>
      </p:sp>
      <p:sp>
        <p:nvSpPr>
          <p:cNvPr id="7" name="Tijdelijke aanduiding voor tekst 6">
            <a:extLst>
              <a:ext uri="{FF2B5EF4-FFF2-40B4-BE49-F238E27FC236}">
                <a16:creationId xmlns:a16="http://schemas.microsoft.com/office/drawing/2014/main" id="{5328CE4C-098D-8B44-9734-B883622A8D02}"/>
              </a:ext>
            </a:extLst>
          </p:cNvPr>
          <p:cNvSpPr>
            <a:spLocks noGrp="1"/>
          </p:cNvSpPr>
          <p:nvPr>
            <p:ph type="body" sz="quarter" idx="11" hasCustomPrompt="1"/>
          </p:nvPr>
        </p:nvSpPr>
        <p:spPr>
          <a:xfrm>
            <a:off x="784225" y="1912300"/>
            <a:ext cx="7789863" cy="462768"/>
          </a:xfrm>
          <a:prstGeom prst="rect">
            <a:avLst/>
          </a:prstGeom>
        </p:spPr>
        <p:txBody>
          <a:bodyPr/>
          <a:lstStyle>
            <a:lvl1pPr marL="0" indent="0">
              <a:buNone/>
              <a:defRPr sz="2400" spc="0">
                <a:solidFill>
                  <a:srgbClr val="3EB0C8"/>
                </a:solidFill>
                <a:latin typeface="Ubuntu" panose="020B0504030602030204" pitchFamily="34" charset="0"/>
              </a:defRPr>
            </a:lvl1pPr>
          </a:lstStyle>
          <a:p>
            <a:pPr lvl="0"/>
            <a:r>
              <a:rPr lang="nl-NL" dirty="0" err="1"/>
              <a:t>Subkop</a:t>
            </a:r>
            <a:endParaRPr lang="nl-NL" dirty="0"/>
          </a:p>
        </p:txBody>
      </p:sp>
      <p:sp>
        <p:nvSpPr>
          <p:cNvPr id="9" name="Tijdelijke aanduiding voor tekst 8">
            <a:extLst>
              <a:ext uri="{FF2B5EF4-FFF2-40B4-BE49-F238E27FC236}">
                <a16:creationId xmlns:a16="http://schemas.microsoft.com/office/drawing/2014/main" id="{D47A493D-30FA-1C4E-BE31-C85BB0345BE1}"/>
              </a:ext>
            </a:extLst>
          </p:cNvPr>
          <p:cNvSpPr>
            <a:spLocks noGrp="1"/>
          </p:cNvSpPr>
          <p:nvPr>
            <p:ph type="body" sz="quarter" idx="12" hasCustomPrompt="1"/>
          </p:nvPr>
        </p:nvSpPr>
        <p:spPr>
          <a:xfrm>
            <a:off x="784225" y="2386943"/>
            <a:ext cx="7789863" cy="3723343"/>
          </a:xfrm>
          <a:prstGeom prst="rect">
            <a:avLst/>
          </a:prstGeom>
        </p:spPr>
        <p:txBody>
          <a:bodyPr/>
          <a:lstStyle>
            <a:lvl1pPr marL="0" indent="0">
              <a:lnSpc>
                <a:spcPct val="150000"/>
              </a:lnSpc>
              <a:buFont typeface="Arial" panose="020B0604020202020204" pitchFamily="34" charset="0"/>
              <a:buNone/>
              <a:defRPr sz="1800">
                <a:solidFill>
                  <a:schemeClr val="tx1">
                    <a:lumMod val="75000"/>
                    <a:lumOff val="25000"/>
                  </a:schemeClr>
                </a:solidFill>
                <a:latin typeface="Arial" panose="020B0604020202020204" pitchFamily="34" charset="0"/>
                <a:cs typeface="Arial" panose="020B0604020202020204" pitchFamily="34" charset="0"/>
              </a:defRPr>
            </a:lvl1pPr>
          </a:lstStyle>
          <a:p>
            <a:pPr lvl="0"/>
            <a:r>
              <a:rPr lang="nl-NL" dirty="0"/>
              <a:t>Platte tekst</a:t>
            </a:r>
          </a:p>
        </p:txBody>
      </p:sp>
    </p:spTree>
    <p:extLst>
      <p:ext uri="{BB962C8B-B14F-4D97-AF65-F5344CB8AC3E}">
        <p14:creationId xmlns:p14="http://schemas.microsoft.com/office/powerpoint/2010/main" val="3258819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5D32E09-0491-EF46-994F-065475064E2B}"/>
              </a:ext>
            </a:extLst>
          </p:cNvPr>
          <p:cNvSpPr>
            <a:spLocks noGrp="1"/>
          </p:cNvSpPr>
          <p:nvPr>
            <p:ph type="body" sz="quarter" idx="10" hasCustomPrompt="1"/>
          </p:nvPr>
        </p:nvSpPr>
        <p:spPr>
          <a:xfrm>
            <a:off x="784225" y="747713"/>
            <a:ext cx="7789759" cy="712952"/>
          </a:xfrm>
          <a:prstGeom prst="rect">
            <a:avLst/>
          </a:prstGeom>
        </p:spPr>
        <p:txBody>
          <a:bodyPr/>
          <a:lstStyle>
            <a:lvl1pPr marL="0" indent="0">
              <a:buNone/>
              <a:defRPr sz="4800" spc="300">
                <a:solidFill>
                  <a:schemeClr val="tx1">
                    <a:lumMod val="75000"/>
                    <a:lumOff val="25000"/>
                  </a:schemeClr>
                </a:solidFill>
                <a:latin typeface="Bebas Neue" panose="020B0606020202050201" pitchFamily="34" charset="77"/>
              </a:defRPr>
            </a:lvl1pPr>
          </a:lstStyle>
          <a:p>
            <a:pPr lvl="0"/>
            <a:r>
              <a:rPr lang="nl-NL" dirty="0"/>
              <a:t>Hier komt een kop</a:t>
            </a:r>
          </a:p>
        </p:txBody>
      </p:sp>
      <p:sp>
        <p:nvSpPr>
          <p:cNvPr id="7" name="Tijdelijke aanduiding voor tekst 6">
            <a:extLst>
              <a:ext uri="{FF2B5EF4-FFF2-40B4-BE49-F238E27FC236}">
                <a16:creationId xmlns:a16="http://schemas.microsoft.com/office/drawing/2014/main" id="{5328CE4C-098D-8B44-9734-B883622A8D02}"/>
              </a:ext>
            </a:extLst>
          </p:cNvPr>
          <p:cNvSpPr>
            <a:spLocks noGrp="1"/>
          </p:cNvSpPr>
          <p:nvPr>
            <p:ph type="body" sz="quarter" idx="11" hasCustomPrompt="1"/>
          </p:nvPr>
        </p:nvSpPr>
        <p:spPr>
          <a:xfrm>
            <a:off x="784225" y="1912300"/>
            <a:ext cx="7789863" cy="462768"/>
          </a:xfrm>
          <a:prstGeom prst="rect">
            <a:avLst/>
          </a:prstGeom>
        </p:spPr>
        <p:txBody>
          <a:bodyPr/>
          <a:lstStyle>
            <a:lvl1pPr marL="0" indent="0">
              <a:buNone/>
              <a:defRPr sz="2400" spc="0">
                <a:solidFill>
                  <a:srgbClr val="3EB0C8"/>
                </a:solidFill>
                <a:latin typeface="Ubuntu" panose="020B0504030602030204" pitchFamily="34" charset="0"/>
              </a:defRPr>
            </a:lvl1pPr>
          </a:lstStyle>
          <a:p>
            <a:pPr lvl="0"/>
            <a:r>
              <a:rPr lang="nl-NL" dirty="0" err="1"/>
              <a:t>Subkop</a:t>
            </a:r>
            <a:endParaRPr lang="nl-NL" dirty="0"/>
          </a:p>
        </p:txBody>
      </p:sp>
      <p:sp>
        <p:nvSpPr>
          <p:cNvPr id="9" name="Tijdelijke aanduiding voor tekst 8">
            <a:extLst>
              <a:ext uri="{FF2B5EF4-FFF2-40B4-BE49-F238E27FC236}">
                <a16:creationId xmlns:a16="http://schemas.microsoft.com/office/drawing/2014/main" id="{D47A493D-30FA-1C4E-BE31-C85BB0345BE1}"/>
              </a:ext>
            </a:extLst>
          </p:cNvPr>
          <p:cNvSpPr>
            <a:spLocks noGrp="1"/>
          </p:cNvSpPr>
          <p:nvPr>
            <p:ph type="body" sz="quarter" idx="12" hasCustomPrompt="1"/>
          </p:nvPr>
        </p:nvSpPr>
        <p:spPr>
          <a:xfrm>
            <a:off x="784225" y="2386943"/>
            <a:ext cx="7789863" cy="3723343"/>
          </a:xfrm>
          <a:prstGeom prst="rect">
            <a:avLst/>
          </a:prstGeom>
        </p:spPr>
        <p:txBody>
          <a:bodyPr/>
          <a:lstStyle>
            <a:lvl1pPr marL="285750" indent="-285750">
              <a:lnSpc>
                <a:spcPct val="150000"/>
              </a:lnSpc>
              <a:buClr>
                <a:srgbClr val="3EB0C8"/>
              </a:buClr>
              <a:buFont typeface="Arial" panose="020B0604020202020204" pitchFamily="34" charset="0"/>
              <a:buChar char="•"/>
              <a:defRPr sz="1800">
                <a:solidFill>
                  <a:schemeClr val="tx1">
                    <a:lumMod val="75000"/>
                    <a:lumOff val="25000"/>
                  </a:schemeClr>
                </a:solidFill>
                <a:latin typeface="Arial" panose="020B0604020202020204" pitchFamily="34" charset="0"/>
                <a:cs typeface="Arial" panose="020B0604020202020204" pitchFamily="34" charset="0"/>
              </a:defRPr>
            </a:lvl1pPr>
          </a:lstStyle>
          <a:p>
            <a:pPr lvl="0"/>
            <a:r>
              <a:rPr lang="nl-NL" dirty="0"/>
              <a:t>Opsomming</a:t>
            </a:r>
          </a:p>
          <a:p>
            <a:pPr lvl="0"/>
            <a:r>
              <a:rPr lang="nl-NL" dirty="0"/>
              <a:t>Opsomming</a:t>
            </a:r>
          </a:p>
          <a:p>
            <a:pPr lvl="0"/>
            <a:r>
              <a:rPr lang="nl-NL" dirty="0"/>
              <a:t>Opsomming</a:t>
            </a:r>
          </a:p>
        </p:txBody>
      </p:sp>
    </p:spTree>
    <p:extLst>
      <p:ext uri="{BB962C8B-B14F-4D97-AF65-F5344CB8AC3E}">
        <p14:creationId xmlns:p14="http://schemas.microsoft.com/office/powerpoint/2010/main" val="2508892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oud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5D32E09-0491-EF46-994F-065475064E2B}"/>
              </a:ext>
            </a:extLst>
          </p:cNvPr>
          <p:cNvSpPr>
            <a:spLocks noGrp="1"/>
          </p:cNvSpPr>
          <p:nvPr>
            <p:ph type="body" sz="quarter" idx="10" hasCustomPrompt="1"/>
          </p:nvPr>
        </p:nvSpPr>
        <p:spPr>
          <a:xfrm>
            <a:off x="784225" y="747713"/>
            <a:ext cx="7789759" cy="712952"/>
          </a:xfrm>
          <a:prstGeom prst="rect">
            <a:avLst/>
          </a:prstGeom>
        </p:spPr>
        <p:txBody>
          <a:bodyPr/>
          <a:lstStyle>
            <a:lvl1pPr marL="0" indent="0">
              <a:buNone/>
              <a:defRPr sz="4800" spc="300">
                <a:solidFill>
                  <a:srgbClr val="3EB0C8"/>
                </a:solidFill>
                <a:latin typeface="Bebas Neue" panose="020B0606020202050201" pitchFamily="34" charset="77"/>
              </a:defRPr>
            </a:lvl1pPr>
          </a:lstStyle>
          <a:p>
            <a:pPr lvl="0"/>
            <a:r>
              <a:rPr lang="nl-NL" dirty="0"/>
              <a:t>Hier komt een kop</a:t>
            </a:r>
          </a:p>
        </p:txBody>
      </p:sp>
      <p:sp>
        <p:nvSpPr>
          <p:cNvPr id="7" name="Tijdelijke aanduiding voor tekst 6">
            <a:extLst>
              <a:ext uri="{FF2B5EF4-FFF2-40B4-BE49-F238E27FC236}">
                <a16:creationId xmlns:a16="http://schemas.microsoft.com/office/drawing/2014/main" id="{5328CE4C-098D-8B44-9734-B883622A8D02}"/>
              </a:ext>
            </a:extLst>
          </p:cNvPr>
          <p:cNvSpPr>
            <a:spLocks noGrp="1"/>
          </p:cNvSpPr>
          <p:nvPr>
            <p:ph type="body" sz="quarter" idx="11" hasCustomPrompt="1"/>
          </p:nvPr>
        </p:nvSpPr>
        <p:spPr>
          <a:xfrm>
            <a:off x="784225" y="1912300"/>
            <a:ext cx="7789863" cy="462768"/>
          </a:xfrm>
          <a:prstGeom prst="rect">
            <a:avLst/>
          </a:prstGeom>
        </p:spPr>
        <p:txBody>
          <a:bodyPr/>
          <a:lstStyle>
            <a:lvl1pPr marL="0" indent="0">
              <a:buNone/>
              <a:defRPr sz="2400" spc="0">
                <a:solidFill>
                  <a:srgbClr val="3EB0C8"/>
                </a:solidFill>
                <a:latin typeface="Ubuntu" panose="020B0504030602030204" pitchFamily="34" charset="0"/>
              </a:defRPr>
            </a:lvl1pPr>
          </a:lstStyle>
          <a:p>
            <a:pPr lvl="0"/>
            <a:r>
              <a:rPr lang="nl-NL" dirty="0" err="1"/>
              <a:t>Subkop</a:t>
            </a:r>
            <a:endParaRPr lang="nl-NL" dirty="0"/>
          </a:p>
        </p:txBody>
      </p:sp>
      <p:sp>
        <p:nvSpPr>
          <p:cNvPr id="9" name="Tijdelijke aanduiding voor tekst 8">
            <a:extLst>
              <a:ext uri="{FF2B5EF4-FFF2-40B4-BE49-F238E27FC236}">
                <a16:creationId xmlns:a16="http://schemas.microsoft.com/office/drawing/2014/main" id="{D47A493D-30FA-1C4E-BE31-C85BB0345BE1}"/>
              </a:ext>
            </a:extLst>
          </p:cNvPr>
          <p:cNvSpPr>
            <a:spLocks noGrp="1"/>
          </p:cNvSpPr>
          <p:nvPr>
            <p:ph type="body" sz="quarter" idx="12" hasCustomPrompt="1"/>
          </p:nvPr>
        </p:nvSpPr>
        <p:spPr>
          <a:xfrm>
            <a:off x="784225" y="2386943"/>
            <a:ext cx="7789863" cy="3723343"/>
          </a:xfrm>
          <a:prstGeom prst="rect">
            <a:avLst/>
          </a:prstGeom>
        </p:spPr>
        <p:txBody>
          <a:bodyPr/>
          <a:lstStyle>
            <a:lvl1pPr marL="285750" indent="-285750">
              <a:lnSpc>
                <a:spcPct val="150000"/>
              </a:lnSpc>
              <a:buClr>
                <a:srgbClr val="3EB0C8"/>
              </a:buClr>
              <a:buFont typeface="Arial" panose="020B0604020202020204" pitchFamily="34" charset="0"/>
              <a:buChar char="•"/>
              <a:defRPr sz="1800">
                <a:solidFill>
                  <a:schemeClr val="tx1">
                    <a:lumMod val="75000"/>
                    <a:lumOff val="25000"/>
                  </a:schemeClr>
                </a:solidFill>
                <a:latin typeface="Arial" panose="020B0604020202020204" pitchFamily="34" charset="0"/>
                <a:cs typeface="Arial" panose="020B0604020202020204" pitchFamily="34" charset="0"/>
              </a:defRPr>
            </a:lvl1pPr>
          </a:lstStyle>
          <a:p>
            <a:pPr lvl="0"/>
            <a:r>
              <a:rPr lang="nl-NL" dirty="0"/>
              <a:t>Opsomming</a:t>
            </a:r>
          </a:p>
          <a:p>
            <a:pPr lvl="0"/>
            <a:r>
              <a:rPr lang="nl-NL" dirty="0"/>
              <a:t>Opsomming</a:t>
            </a:r>
          </a:p>
          <a:p>
            <a:pPr lvl="0"/>
            <a:r>
              <a:rPr lang="nl-NL" dirty="0"/>
              <a:t>Opsomming</a:t>
            </a:r>
          </a:p>
        </p:txBody>
      </p:sp>
    </p:spTree>
    <p:extLst>
      <p:ext uri="{BB962C8B-B14F-4D97-AF65-F5344CB8AC3E}">
        <p14:creationId xmlns:p14="http://schemas.microsoft.com/office/powerpoint/2010/main" val="3586257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oud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5D32E09-0491-EF46-994F-065475064E2B}"/>
              </a:ext>
            </a:extLst>
          </p:cNvPr>
          <p:cNvSpPr>
            <a:spLocks noGrp="1"/>
          </p:cNvSpPr>
          <p:nvPr>
            <p:ph type="body" sz="quarter" idx="10" hasCustomPrompt="1"/>
          </p:nvPr>
        </p:nvSpPr>
        <p:spPr>
          <a:xfrm>
            <a:off x="784225" y="747713"/>
            <a:ext cx="8822913" cy="712952"/>
          </a:xfrm>
          <a:prstGeom prst="rect">
            <a:avLst/>
          </a:prstGeom>
        </p:spPr>
        <p:txBody>
          <a:bodyPr/>
          <a:lstStyle>
            <a:lvl1pPr marL="0" indent="0">
              <a:buNone/>
              <a:defRPr sz="4800" spc="300">
                <a:solidFill>
                  <a:schemeClr val="tx1">
                    <a:lumMod val="75000"/>
                    <a:lumOff val="25000"/>
                  </a:schemeClr>
                </a:solidFill>
                <a:latin typeface="Bebas Neue" panose="020B0606020202050201" pitchFamily="34" charset="77"/>
              </a:defRPr>
            </a:lvl1pPr>
          </a:lstStyle>
          <a:p>
            <a:pPr lvl="0"/>
            <a:r>
              <a:rPr lang="nl-NL" dirty="0"/>
              <a:t>Hier komt een kop</a:t>
            </a:r>
          </a:p>
        </p:txBody>
      </p:sp>
      <p:sp>
        <p:nvSpPr>
          <p:cNvPr id="7" name="Tijdelijke aanduiding voor tekst 6">
            <a:extLst>
              <a:ext uri="{FF2B5EF4-FFF2-40B4-BE49-F238E27FC236}">
                <a16:creationId xmlns:a16="http://schemas.microsoft.com/office/drawing/2014/main" id="{5328CE4C-098D-8B44-9734-B883622A8D02}"/>
              </a:ext>
            </a:extLst>
          </p:cNvPr>
          <p:cNvSpPr>
            <a:spLocks noGrp="1"/>
          </p:cNvSpPr>
          <p:nvPr>
            <p:ph type="body" sz="quarter" idx="11" hasCustomPrompt="1"/>
          </p:nvPr>
        </p:nvSpPr>
        <p:spPr>
          <a:xfrm>
            <a:off x="784225" y="1912300"/>
            <a:ext cx="8822913" cy="462768"/>
          </a:xfrm>
          <a:prstGeom prst="rect">
            <a:avLst/>
          </a:prstGeom>
        </p:spPr>
        <p:txBody>
          <a:bodyPr/>
          <a:lstStyle>
            <a:lvl1pPr marL="0" indent="0">
              <a:buNone/>
              <a:defRPr sz="2400" spc="0">
                <a:solidFill>
                  <a:srgbClr val="3EB0C8"/>
                </a:solidFill>
                <a:latin typeface="Ubuntu" panose="020B0504030602030204" pitchFamily="34" charset="0"/>
              </a:defRPr>
            </a:lvl1pPr>
          </a:lstStyle>
          <a:p>
            <a:pPr lvl="0"/>
            <a:r>
              <a:rPr lang="nl-NL" dirty="0" err="1"/>
              <a:t>Subkop</a:t>
            </a:r>
            <a:endParaRPr lang="nl-NL" dirty="0"/>
          </a:p>
        </p:txBody>
      </p:sp>
      <p:sp>
        <p:nvSpPr>
          <p:cNvPr id="9" name="Tijdelijke aanduiding voor tekst 8">
            <a:extLst>
              <a:ext uri="{FF2B5EF4-FFF2-40B4-BE49-F238E27FC236}">
                <a16:creationId xmlns:a16="http://schemas.microsoft.com/office/drawing/2014/main" id="{D47A493D-30FA-1C4E-BE31-C85BB0345BE1}"/>
              </a:ext>
            </a:extLst>
          </p:cNvPr>
          <p:cNvSpPr>
            <a:spLocks noGrp="1"/>
          </p:cNvSpPr>
          <p:nvPr>
            <p:ph type="body" sz="quarter" idx="12" hasCustomPrompt="1"/>
          </p:nvPr>
        </p:nvSpPr>
        <p:spPr>
          <a:xfrm>
            <a:off x="784225" y="2386943"/>
            <a:ext cx="8822913" cy="3723343"/>
          </a:xfrm>
          <a:prstGeom prst="rect">
            <a:avLst/>
          </a:prstGeom>
        </p:spPr>
        <p:txBody>
          <a:bodyPr/>
          <a:lstStyle>
            <a:lvl1pPr marL="0" indent="0">
              <a:lnSpc>
                <a:spcPct val="150000"/>
              </a:lnSpc>
              <a:buFont typeface="Arial" panose="020B0604020202020204" pitchFamily="34" charset="0"/>
              <a:buNone/>
              <a:defRPr sz="1800">
                <a:solidFill>
                  <a:schemeClr val="tx1">
                    <a:lumMod val="75000"/>
                    <a:lumOff val="25000"/>
                  </a:schemeClr>
                </a:solidFill>
                <a:latin typeface="Arial" panose="020B0604020202020204" pitchFamily="34" charset="0"/>
                <a:cs typeface="Arial" panose="020B0604020202020204" pitchFamily="34" charset="0"/>
              </a:defRPr>
            </a:lvl1pPr>
          </a:lstStyle>
          <a:p>
            <a:pPr lvl="0"/>
            <a:r>
              <a:rPr lang="nl-NL" dirty="0"/>
              <a:t>Platte tekst</a:t>
            </a:r>
          </a:p>
        </p:txBody>
      </p:sp>
    </p:spTree>
    <p:extLst>
      <p:ext uri="{BB962C8B-B14F-4D97-AF65-F5344CB8AC3E}">
        <p14:creationId xmlns:p14="http://schemas.microsoft.com/office/powerpoint/2010/main" val="3923668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oud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5D32E09-0491-EF46-994F-065475064E2B}"/>
              </a:ext>
            </a:extLst>
          </p:cNvPr>
          <p:cNvSpPr>
            <a:spLocks noGrp="1"/>
          </p:cNvSpPr>
          <p:nvPr>
            <p:ph type="body" sz="quarter" idx="10" hasCustomPrompt="1"/>
          </p:nvPr>
        </p:nvSpPr>
        <p:spPr>
          <a:xfrm>
            <a:off x="784225" y="747713"/>
            <a:ext cx="8822913" cy="712952"/>
          </a:xfrm>
          <a:prstGeom prst="rect">
            <a:avLst/>
          </a:prstGeom>
        </p:spPr>
        <p:txBody>
          <a:bodyPr/>
          <a:lstStyle>
            <a:lvl1pPr marL="0" indent="0">
              <a:buNone/>
              <a:defRPr sz="4800" spc="300">
                <a:solidFill>
                  <a:srgbClr val="3EB0C8"/>
                </a:solidFill>
                <a:latin typeface="Bebas Neue" panose="020B0606020202050201" pitchFamily="34" charset="77"/>
              </a:defRPr>
            </a:lvl1pPr>
          </a:lstStyle>
          <a:p>
            <a:pPr lvl="0"/>
            <a:r>
              <a:rPr lang="nl-NL" dirty="0"/>
              <a:t>Hier komt een kop</a:t>
            </a:r>
          </a:p>
        </p:txBody>
      </p:sp>
      <p:sp>
        <p:nvSpPr>
          <p:cNvPr id="7" name="Tijdelijke aanduiding voor tekst 6">
            <a:extLst>
              <a:ext uri="{FF2B5EF4-FFF2-40B4-BE49-F238E27FC236}">
                <a16:creationId xmlns:a16="http://schemas.microsoft.com/office/drawing/2014/main" id="{5328CE4C-098D-8B44-9734-B883622A8D02}"/>
              </a:ext>
            </a:extLst>
          </p:cNvPr>
          <p:cNvSpPr>
            <a:spLocks noGrp="1"/>
          </p:cNvSpPr>
          <p:nvPr>
            <p:ph type="body" sz="quarter" idx="11" hasCustomPrompt="1"/>
          </p:nvPr>
        </p:nvSpPr>
        <p:spPr>
          <a:xfrm>
            <a:off x="784225" y="1912300"/>
            <a:ext cx="8822913" cy="462768"/>
          </a:xfrm>
          <a:prstGeom prst="rect">
            <a:avLst/>
          </a:prstGeom>
        </p:spPr>
        <p:txBody>
          <a:bodyPr/>
          <a:lstStyle>
            <a:lvl1pPr marL="0" indent="0">
              <a:buNone/>
              <a:defRPr sz="2400" spc="0">
                <a:solidFill>
                  <a:srgbClr val="3EB0C8"/>
                </a:solidFill>
                <a:latin typeface="Ubuntu" panose="020B0504030602030204" pitchFamily="34" charset="0"/>
              </a:defRPr>
            </a:lvl1pPr>
          </a:lstStyle>
          <a:p>
            <a:pPr lvl="0"/>
            <a:r>
              <a:rPr lang="nl-NL" dirty="0" err="1"/>
              <a:t>Subkop</a:t>
            </a:r>
            <a:endParaRPr lang="nl-NL" dirty="0"/>
          </a:p>
        </p:txBody>
      </p:sp>
      <p:sp>
        <p:nvSpPr>
          <p:cNvPr id="9" name="Tijdelijke aanduiding voor tekst 8">
            <a:extLst>
              <a:ext uri="{FF2B5EF4-FFF2-40B4-BE49-F238E27FC236}">
                <a16:creationId xmlns:a16="http://schemas.microsoft.com/office/drawing/2014/main" id="{D47A493D-30FA-1C4E-BE31-C85BB0345BE1}"/>
              </a:ext>
            </a:extLst>
          </p:cNvPr>
          <p:cNvSpPr>
            <a:spLocks noGrp="1"/>
          </p:cNvSpPr>
          <p:nvPr>
            <p:ph type="body" sz="quarter" idx="12" hasCustomPrompt="1"/>
          </p:nvPr>
        </p:nvSpPr>
        <p:spPr>
          <a:xfrm>
            <a:off x="784225" y="2386943"/>
            <a:ext cx="8822913" cy="3723343"/>
          </a:xfrm>
          <a:prstGeom prst="rect">
            <a:avLst/>
          </a:prstGeom>
        </p:spPr>
        <p:txBody>
          <a:bodyPr/>
          <a:lstStyle>
            <a:lvl1pPr marL="0" indent="0">
              <a:lnSpc>
                <a:spcPct val="150000"/>
              </a:lnSpc>
              <a:buFont typeface="Arial" panose="020B0604020202020204" pitchFamily="34" charset="0"/>
              <a:buNone/>
              <a:defRPr sz="1800">
                <a:solidFill>
                  <a:schemeClr val="tx1">
                    <a:lumMod val="75000"/>
                    <a:lumOff val="25000"/>
                  </a:schemeClr>
                </a:solidFill>
                <a:latin typeface="Arial" panose="020B0604020202020204" pitchFamily="34" charset="0"/>
                <a:cs typeface="Arial" panose="020B0604020202020204" pitchFamily="34" charset="0"/>
              </a:defRPr>
            </a:lvl1pPr>
          </a:lstStyle>
          <a:p>
            <a:pPr lvl="0"/>
            <a:r>
              <a:rPr lang="nl-NL" dirty="0"/>
              <a:t>Platte tekst</a:t>
            </a:r>
          </a:p>
        </p:txBody>
      </p:sp>
    </p:spTree>
    <p:extLst>
      <p:ext uri="{BB962C8B-B14F-4D97-AF65-F5344CB8AC3E}">
        <p14:creationId xmlns:p14="http://schemas.microsoft.com/office/powerpoint/2010/main" val="529480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orblad / Tussenbla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3374889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oud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5D32E09-0491-EF46-994F-065475064E2B}"/>
              </a:ext>
            </a:extLst>
          </p:cNvPr>
          <p:cNvSpPr>
            <a:spLocks noGrp="1"/>
          </p:cNvSpPr>
          <p:nvPr>
            <p:ph type="body" sz="quarter" idx="10" hasCustomPrompt="1"/>
          </p:nvPr>
        </p:nvSpPr>
        <p:spPr>
          <a:xfrm>
            <a:off x="784225" y="747713"/>
            <a:ext cx="8846663" cy="712952"/>
          </a:xfrm>
          <a:prstGeom prst="rect">
            <a:avLst/>
          </a:prstGeom>
        </p:spPr>
        <p:txBody>
          <a:bodyPr/>
          <a:lstStyle>
            <a:lvl1pPr marL="0" indent="0">
              <a:buNone/>
              <a:defRPr sz="4800" spc="300">
                <a:solidFill>
                  <a:schemeClr val="tx1">
                    <a:lumMod val="75000"/>
                    <a:lumOff val="25000"/>
                  </a:schemeClr>
                </a:solidFill>
                <a:latin typeface="Bebas Neue" panose="020B0606020202050201" pitchFamily="34" charset="77"/>
              </a:defRPr>
            </a:lvl1pPr>
          </a:lstStyle>
          <a:p>
            <a:pPr lvl="0"/>
            <a:r>
              <a:rPr lang="nl-NL" dirty="0"/>
              <a:t>Hier komt een kop</a:t>
            </a:r>
          </a:p>
        </p:txBody>
      </p:sp>
      <p:sp>
        <p:nvSpPr>
          <p:cNvPr id="7" name="Tijdelijke aanduiding voor tekst 6">
            <a:extLst>
              <a:ext uri="{FF2B5EF4-FFF2-40B4-BE49-F238E27FC236}">
                <a16:creationId xmlns:a16="http://schemas.microsoft.com/office/drawing/2014/main" id="{5328CE4C-098D-8B44-9734-B883622A8D02}"/>
              </a:ext>
            </a:extLst>
          </p:cNvPr>
          <p:cNvSpPr>
            <a:spLocks noGrp="1"/>
          </p:cNvSpPr>
          <p:nvPr>
            <p:ph type="body" sz="quarter" idx="11" hasCustomPrompt="1"/>
          </p:nvPr>
        </p:nvSpPr>
        <p:spPr>
          <a:xfrm>
            <a:off x="784225" y="1912300"/>
            <a:ext cx="8846663" cy="462768"/>
          </a:xfrm>
          <a:prstGeom prst="rect">
            <a:avLst/>
          </a:prstGeom>
        </p:spPr>
        <p:txBody>
          <a:bodyPr/>
          <a:lstStyle>
            <a:lvl1pPr marL="0" indent="0">
              <a:buNone/>
              <a:defRPr sz="2400" spc="0">
                <a:solidFill>
                  <a:srgbClr val="3EB0C8"/>
                </a:solidFill>
                <a:latin typeface="Ubuntu" panose="020B0504030602030204" pitchFamily="34" charset="0"/>
              </a:defRPr>
            </a:lvl1pPr>
          </a:lstStyle>
          <a:p>
            <a:pPr lvl="0"/>
            <a:r>
              <a:rPr lang="nl-NL" dirty="0" err="1"/>
              <a:t>Subkop</a:t>
            </a:r>
            <a:endParaRPr lang="nl-NL" dirty="0"/>
          </a:p>
        </p:txBody>
      </p:sp>
      <p:sp>
        <p:nvSpPr>
          <p:cNvPr id="9" name="Tijdelijke aanduiding voor tekst 8">
            <a:extLst>
              <a:ext uri="{FF2B5EF4-FFF2-40B4-BE49-F238E27FC236}">
                <a16:creationId xmlns:a16="http://schemas.microsoft.com/office/drawing/2014/main" id="{D47A493D-30FA-1C4E-BE31-C85BB0345BE1}"/>
              </a:ext>
            </a:extLst>
          </p:cNvPr>
          <p:cNvSpPr>
            <a:spLocks noGrp="1"/>
          </p:cNvSpPr>
          <p:nvPr>
            <p:ph type="body" sz="quarter" idx="12" hasCustomPrompt="1"/>
          </p:nvPr>
        </p:nvSpPr>
        <p:spPr>
          <a:xfrm>
            <a:off x="784225" y="2386943"/>
            <a:ext cx="8846663" cy="3723343"/>
          </a:xfrm>
          <a:prstGeom prst="rect">
            <a:avLst/>
          </a:prstGeom>
        </p:spPr>
        <p:txBody>
          <a:bodyPr/>
          <a:lstStyle>
            <a:lvl1pPr marL="285750" indent="-285750">
              <a:lnSpc>
                <a:spcPct val="150000"/>
              </a:lnSpc>
              <a:buClr>
                <a:srgbClr val="3EB0C8"/>
              </a:buClr>
              <a:buFont typeface="Arial" panose="020B0604020202020204" pitchFamily="34" charset="0"/>
              <a:buChar char="•"/>
              <a:defRPr sz="1800">
                <a:solidFill>
                  <a:schemeClr val="tx1">
                    <a:lumMod val="75000"/>
                    <a:lumOff val="25000"/>
                  </a:schemeClr>
                </a:solidFill>
                <a:latin typeface="Arial" panose="020B0604020202020204" pitchFamily="34" charset="0"/>
                <a:cs typeface="Arial" panose="020B0604020202020204" pitchFamily="34" charset="0"/>
              </a:defRPr>
            </a:lvl1pPr>
          </a:lstStyle>
          <a:p>
            <a:pPr lvl="0"/>
            <a:r>
              <a:rPr lang="nl-NL" dirty="0"/>
              <a:t>Opsomming</a:t>
            </a:r>
          </a:p>
          <a:p>
            <a:pPr lvl="0"/>
            <a:r>
              <a:rPr lang="nl-NL" dirty="0"/>
              <a:t>Opsomming</a:t>
            </a:r>
          </a:p>
          <a:p>
            <a:pPr lvl="0"/>
            <a:r>
              <a:rPr lang="nl-NL" dirty="0"/>
              <a:t>Opsomming</a:t>
            </a:r>
          </a:p>
        </p:txBody>
      </p:sp>
    </p:spTree>
    <p:extLst>
      <p:ext uri="{BB962C8B-B14F-4D97-AF65-F5344CB8AC3E}">
        <p14:creationId xmlns:p14="http://schemas.microsoft.com/office/powerpoint/2010/main" val="4115957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oud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5D32E09-0491-EF46-994F-065475064E2B}"/>
              </a:ext>
            </a:extLst>
          </p:cNvPr>
          <p:cNvSpPr>
            <a:spLocks noGrp="1"/>
          </p:cNvSpPr>
          <p:nvPr>
            <p:ph type="body" sz="quarter" idx="10" hasCustomPrompt="1"/>
          </p:nvPr>
        </p:nvSpPr>
        <p:spPr>
          <a:xfrm>
            <a:off x="784225" y="747713"/>
            <a:ext cx="8846663" cy="712952"/>
          </a:xfrm>
          <a:prstGeom prst="rect">
            <a:avLst/>
          </a:prstGeom>
        </p:spPr>
        <p:txBody>
          <a:bodyPr/>
          <a:lstStyle>
            <a:lvl1pPr marL="0" indent="0">
              <a:buNone/>
              <a:defRPr sz="4800" spc="300">
                <a:solidFill>
                  <a:srgbClr val="3EB0C8"/>
                </a:solidFill>
                <a:latin typeface="Bebas Neue" panose="020B0606020202050201" pitchFamily="34" charset="77"/>
              </a:defRPr>
            </a:lvl1pPr>
          </a:lstStyle>
          <a:p>
            <a:pPr lvl="0"/>
            <a:r>
              <a:rPr lang="nl-NL" dirty="0"/>
              <a:t>Hier komt een kop</a:t>
            </a:r>
          </a:p>
        </p:txBody>
      </p:sp>
      <p:sp>
        <p:nvSpPr>
          <p:cNvPr id="7" name="Tijdelijke aanduiding voor tekst 6">
            <a:extLst>
              <a:ext uri="{FF2B5EF4-FFF2-40B4-BE49-F238E27FC236}">
                <a16:creationId xmlns:a16="http://schemas.microsoft.com/office/drawing/2014/main" id="{5328CE4C-098D-8B44-9734-B883622A8D02}"/>
              </a:ext>
            </a:extLst>
          </p:cNvPr>
          <p:cNvSpPr>
            <a:spLocks noGrp="1"/>
          </p:cNvSpPr>
          <p:nvPr>
            <p:ph type="body" sz="quarter" idx="11" hasCustomPrompt="1"/>
          </p:nvPr>
        </p:nvSpPr>
        <p:spPr>
          <a:xfrm>
            <a:off x="784225" y="1912300"/>
            <a:ext cx="8846663" cy="462768"/>
          </a:xfrm>
          <a:prstGeom prst="rect">
            <a:avLst/>
          </a:prstGeom>
        </p:spPr>
        <p:txBody>
          <a:bodyPr/>
          <a:lstStyle>
            <a:lvl1pPr marL="0" indent="0">
              <a:buNone/>
              <a:defRPr sz="2400" spc="0">
                <a:solidFill>
                  <a:srgbClr val="3EB0C8"/>
                </a:solidFill>
                <a:latin typeface="Ubuntu" panose="020B0504030602030204" pitchFamily="34" charset="0"/>
              </a:defRPr>
            </a:lvl1pPr>
          </a:lstStyle>
          <a:p>
            <a:pPr lvl="0"/>
            <a:r>
              <a:rPr lang="nl-NL" dirty="0" err="1"/>
              <a:t>Subkop</a:t>
            </a:r>
            <a:endParaRPr lang="nl-NL" dirty="0"/>
          </a:p>
        </p:txBody>
      </p:sp>
      <p:sp>
        <p:nvSpPr>
          <p:cNvPr id="9" name="Tijdelijke aanduiding voor tekst 8">
            <a:extLst>
              <a:ext uri="{FF2B5EF4-FFF2-40B4-BE49-F238E27FC236}">
                <a16:creationId xmlns:a16="http://schemas.microsoft.com/office/drawing/2014/main" id="{D47A493D-30FA-1C4E-BE31-C85BB0345BE1}"/>
              </a:ext>
            </a:extLst>
          </p:cNvPr>
          <p:cNvSpPr>
            <a:spLocks noGrp="1"/>
          </p:cNvSpPr>
          <p:nvPr>
            <p:ph type="body" sz="quarter" idx="12" hasCustomPrompt="1"/>
          </p:nvPr>
        </p:nvSpPr>
        <p:spPr>
          <a:xfrm>
            <a:off x="784225" y="2386943"/>
            <a:ext cx="8846663" cy="3723343"/>
          </a:xfrm>
          <a:prstGeom prst="rect">
            <a:avLst/>
          </a:prstGeom>
        </p:spPr>
        <p:txBody>
          <a:bodyPr/>
          <a:lstStyle>
            <a:lvl1pPr marL="285750" indent="-285750">
              <a:lnSpc>
                <a:spcPct val="150000"/>
              </a:lnSpc>
              <a:buClr>
                <a:srgbClr val="3EB0C8"/>
              </a:buClr>
              <a:buFont typeface="Arial" panose="020B0604020202020204" pitchFamily="34" charset="0"/>
              <a:buChar char="•"/>
              <a:defRPr sz="1800">
                <a:solidFill>
                  <a:schemeClr val="tx1">
                    <a:lumMod val="75000"/>
                    <a:lumOff val="25000"/>
                  </a:schemeClr>
                </a:solidFill>
                <a:latin typeface="Arial" panose="020B0604020202020204" pitchFamily="34" charset="0"/>
                <a:cs typeface="Arial" panose="020B0604020202020204" pitchFamily="34" charset="0"/>
              </a:defRPr>
            </a:lvl1pPr>
          </a:lstStyle>
          <a:p>
            <a:pPr lvl="0"/>
            <a:r>
              <a:rPr lang="nl-NL" dirty="0"/>
              <a:t>Opsomming</a:t>
            </a:r>
          </a:p>
          <a:p>
            <a:pPr lvl="0"/>
            <a:r>
              <a:rPr lang="nl-NL" dirty="0"/>
              <a:t>Opsomming</a:t>
            </a:r>
          </a:p>
          <a:p>
            <a:pPr lvl="0"/>
            <a:r>
              <a:rPr lang="nl-NL" dirty="0"/>
              <a:t>Opsomming</a:t>
            </a:r>
          </a:p>
        </p:txBody>
      </p:sp>
    </p:spTree>
    <p:extLst>
      <p:ext uri="{BB962C8B-B14F-4D97-AF65-F5344CB8AC3E}">
        <p14:creationId xmlns:p14="http://schemas.microsoft.com/office/powerpoint/2010/main" val="1347429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ndbla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34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indbla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10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orblad / Tussenbla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3726948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orblad / Tussenblad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325507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orblad / Tussenblad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4081481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orblad / Tussenblad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4071506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orblad / Tussenblad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3261229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oorblad / Tussenblad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430916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oorblad / Tussenblad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E9EE5B99-EDC2-8942-A888-259A4EF6D4AE}"/>
              </a:ext>
            </a:extLst>
          </p:cNvPr>
          <p:cNvSpPr>
            <a:spLocks noGrp="1"/>
          </p:cNvSpPr>
          <p:nvPr>
            <p:ph type="body" sz="quarter" idx="10" hasCustomPrompt="1"/>
          </p:nvPr>
        </p:nvSpPr>
        <p:spPr>
          <a:xfrm>
            <a:off x="776289" y="5605808"/>
            <a:ext cx="10894960" cy="635966"/>
          </a:xfrm>
          <a:prstGeom prst="rect">
            <a:avLst/>
          </a:prstGeom>
        </p:spPr>
        <p:txBody>
          <a:bodyPr/>
          <a:lstStyle>
            <a:lvl1pPr marL="0" indent="0">
              <a:buNone/>
              <a:defRPr sz="4000" spc="300">
                <a:solidFill>
                  <a:schemeClr val="bg1"/>
                </a:solidFill>
                <a:latin typeface="Bebas Neue" panose="020B0606020202050201" pitchFamily="34" charset="77"/>
              </a:defRPr>
            </a:lvl1pPr>
          </a:lstStyle>
          <a:p>
            <a:pPr lvl="0"/>
            <a:r>
              <a:rPr lang="nl-NL" dirty="0"/>
              <a:t>Eventuele subtitel</a:t>
            </a:r>
          </a:p>
        </p:txBody>
      </p:sp>
      <p:sp>
        <p:nvSpPr>
          <p:cNvPr id="17" name="Tijdelijke aanduiding voor tekst 16">
            <a:extLst>
              <a:ext uri="{FF2B5EF4-FFF2-40B4-BE49-F238E27FC236}">
                <a16:creationId xmlns:a16="http://schemas.microsoft.com/office/drawing/2014/main" id="{CEBAB6ED-B04E-514B-BF46-493AED2DB471}"/>
              </a:ext>
            </a:extLst>
          </p:cNvPr>
          <p:cNvSpPr>
            <a:spLocks noGrp="1"/>
          </p:cNvSpPr>
          <p:nvPr>
            <p:ph type="body" sz="quarter" idx="11" hasCustomPrompt="1"/>
          </p:nvPr>
        </p:nvSpPr>
        <p:spPr>
          <a:xfrm>
            <a:off x="776288" y="3767414"/>
            <a:ext cx="10894961" cy="1778760"/>
          </a:xfrm>
          <a:prstGeom prst="rect">
            <a:avLst/>
          </a:prstGeom>
        </p:spPr>
        <p:txBody>
          <a:bodyPr/>
          <a:lstStyle>
            <a:lvl1pPr marL="0" indent="0">
              <a:buNone/>
              <a:defRPr sz="12400" spc="300">
                <a:solidFill>
                  <a:schemeClr val="bg1"/>
                </a:solidFill>
                <a:latin typeface="Bebas Neue" panose="020B0606020202050201" pitchFamily="34" charset="77"/>
              </a:defRPr>
            </a:lvl1pPr>
          </a:lstStyle>
          <a:p>
            <a:pPr lvl="0"/>
            <a:r>
              <a:rPr lang="nl-NL" dirty="0"/>
              <a:t>titel</a:t>
            </a:r>
          </a:p>
        </p:txBody>
      </p:sp>
      <p:sp>
        <p:nvSpPr>
          <p:cNvPr id="19" name="Tijdelijke aanduiding voor tekst 18">
            <a:extLst>
              <a:ext uri="{FF2B5EF4-FFF2-40B4-BE49-F238E27FC236}">
                <a16:creationId xmlns:a16="http://schemas.microsoft.com/office/drawing/2014/main" id="{AE09DA65-92A8-CC4E-8065-510F5BA4B465}"/>
              </a:ext>
            </a:extLst>
          </p:cNvPr>
          <p:cNvSpPr>
            <a:spLocks noGrp="1"/>
          </p:cNvSpPr>
          <p:nvPr>
            <p:ph type="body" sz="quarter" idx="12" hasCustomPrompt="1"/>
          </p:nvPr>
        </p:nvSpPr>
        <p:spPr>
          <a:xfrm>
            <a:off x="776288" y="2356126"/>
            <a:ext cx="10894961" cy="1579770"/>
          </a:xfrm>
          <a:prstGeom prst="rect">
            <a:avLst/>
          </a:prstGeom>
        </p:spPr>
        <p:txBody>
          <a:bodyPr/>
          <a:lstStyle>
            <a:lvl1pPr marL="0" indent="0">
              <a:buNone/>
              <a:defRPr sz="12400" spc="300">
                <a:ln>
                  <a:solidFill>
                    <a:schemeClr val="bg1"/>
                  </a:solidFill>
                </a:ln>
                <a:noFill/>
                <a:latin typeface="Bebas Neue" panose="020B0606020202050201" pitchFamily="34" charset="77"/>
              </a:defRPr>
            </a:lvl1pPr>
          </a:lstStyle>
          <a:p>
            <a:pPr lvl="0"/>
            <a:r>
              <a:rPr lang="nl-NL" dirty="0"/>
              <a:t>titel</a:t>
            </a:r>
          </a:p>
        </p:txBody>
      </p:sp>
      <p:sp>
        <p:nvSpPr>
          <p:cNvPr id="20" name="Tekstvak 19">
            <a:extLst>
              <a:ext uri="{FF2B5EF4-FFF2-40B4-BE49-F238E27FC236}">
                <a16:creationId xmlns:a16="http://schemas.microsoft.com/office/drawing/2014/main" id="{C8480EE1-E14B-3A4B-80BA-28568003CAA8}"/>
              </a:ext>
            </a:extLst>
          </p:cNvPr>
          <p:cNvSpPr txBox="1"/>
          <p:nvPr userDrawn="1"/>
        </p:nvSpPr>
        <p:spPr>
          <a:xfrm>
            <a:off x="218661" y="397565"/>
            <a:ext cx="0" cy="0"/>
          </a:xfrm>
          <a:prstGeom prst="rect">
            <a:avLst/>
          </a:prstGeom>
        </p:spPr>
        <p:txBody>
          <a:bodyPr vert="horz" wrap="none" lIns="91440" tIns="45720" rIns="91440" bIns="45720" rtlCol="0" anchor="b">
            <a:noAutofit/>
          </a:bodyPr>
          <a:lstStyle/>
          <a:p>
            <a:pPr algn="l"/>
            <a:endParaRPr lang="nl-NL" dirty="0">
              <a:ln w="12700">
                <a:solidFill>
                  <a:schemeClr val="bg1"/>
                </a:solidFill>
              </a:ln>
              <a:noFill/>
            </a:endParaRPr>
          </a:p>
        </p:txBody>
      </p:sp>
    </p:spTree>
    <p:extLst>
      <p:ext uri="{BB962C8B-B14F-4D97-AF65-F5344CB8AC3E}">
        <p14:creationId xmlns:p14="http://schemas.microsoft.com/office/powerpoint/2010/main" val="447387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85864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62" r:id="rId14"/>
    <p:sldLayoutId id="2147483680" r:id="rId15"/>
    <p:sldLayoutId id="2147483683" r:id="rId16"/>
    <p:sldLayoutId id="2147483684" r:id="rId17"/>
    <p:sldLayoutId id="2147483681" r:id="rId18"/>
    <p:sldLayoutId id="2147483682" r:id="rId19"/>
    <p:sldLayoutId id="2147483685" r:id="rId20"/>
    <p:sldLayoutId id="2147483686" r:id="rId21"/>
    <p:sldLayoutId id="2147483666" r:id="rId22"/>
    <p:sldLayoutId id="2147483667"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ustomXml" Target="../ink/ink1.xml"/><Relationship Id="rId1" Type="http://schemas.openxmlformats.org/officeDocument/2006/relationships/slideLayout" Target="../slideLayouts/slideLayout15.xml"/><Relationship Id="rId6" Type="http://schemas.openxmlformats.org/officeDocument/2006/relationships/image" Target="../media/image22.jpeg"/><Relationship Id="rId5" Type="http://schemas.openxmlformats.org/officeDocument/2006/relationships/image" Target="../media/image25.png"/><Relationship Id="rId4" Type="http://schemas.openxmlformats.org/officeDocument/2006/relationships/customXml" Target="../ink/ink2.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41AAED7-389F-B043-890C-273F4677F397}"/>
              </a:ext>
            </a:extLst>
          </p:cNvPr>
          <p:cNvSpPr>
            <a:spLocks noGrp="1"/>
          </p:cNvSpPr>
          <p:nvPr>
            <p:ph type="body" sz="quarter" idx="10"/>
          </p:nvPr>
        </p:nvSpPr>
        <p:spPr/>
        <p:txBody>
          <a:bodyPr/>
          <a:lstStyle/>
          <a:p>
            <a:r>
              <a:rPr lang="nl-NL" dirty="0"/>
              <a:t>16 mei 2023</a:t>
            </a:r>
          </a:p>
        </p:txBody>
      </p:sp>
      <p:sp>
        <p:nvSpPr>
          <p:cNvPr id="3" name="Tijdelijke aanduiding voor tekst 2">
            <a:extLst>
              <a:ext uri="{FF2B5EF4-FFF2-40B4-BE49-F238E27FC236}">
                <a16:creationId xmlns:a16="http://schemas.microsoft.com/office/drawing/2014/main" id="{3BC55B55-B6DB-5446-BBFE-E7D6BCE19458}"/>
              </a:ext>
            </a:extLst>
          </p:cNvPr>
          <p:cNvSpPr>
            <a:spLocks noGrp="1"/>
          </p:cNvSpPr>
          <p:nvPr>
            <p:ph type="body" sz="quarter" idx="11"/>
          </p:nvPr>
        </p:nvSpPr>
        <p:spPr/>
        <p:txBody>
          <a:bodyPr/>
          <a:lstStyle/>
          <a:p>
            <a:r>
              <a:rPr lang="nl-NL" sz="8400" dirty="0"/>
              <a:t>Activerende werkvormen 1</a:t>
            </a:r>
          </a:p>
        </p:txBody>
      </p:sp>
      <p:sp>
        <p:nvSpPr>
          <p:cNvPr id="4" name="Tijdelijke aanduiding voor tekst 3">
            <a:extLst>
              <a:ext uri="{FF2B5EF4-FFF2-40B4-BE49-F238E27FC236}">
                <a16:creationId xmlns:a16="http://schemas.microsoft.com/office/drawing/2014/main" id="{985DB0E7-32EA-F044-B2BC-6D83753EC91C}"/>
              </a:ext>
            </a:extLst>
          </p:cNvPr>
          <p:cNvSpPr>
            <a:spLocks noGrp="1"/>
          </p:cNvSpPr>
          <p:nvPr>
            <p:ph type="body" sz="quarter" idx="12"/>
          </p:nvPr>
        </p:nvSpPr>
        <p:spPr/>
        <p:txBody>
          <a:bodyPr/>
          <a:lstStyle/>
          <a:p>
            <a:r>
              <a:rPr lang="nl-NL" sz="8400" dirty="0"/>
              <a:t>Activerende werkvormen 1</a:t>
            </a:r>
          </a:p>
        </p:txBody>
      </p:sp>
    </p:spTree>
    <p:extLst>
      <p:ext uri="{BB962C8B-B14F-4D97-AF65-F5344CB8AC3E}">
        <p14:creationId xmlns:p14="http://schemas.microsoft.com/office/powerpoint/2010/main" val="204498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612F872-F94C-F547-44C5-29F1733D1273}"/>
              </a:ext>
            </a:extLst>
          </p:cNvPr>
          <p:cNvSpPr>
            <a:spLocks noGrp="1"/>
          </p:cNvSpPr>
          <p:nvPr>
            <p:ph type="body" sz="quarter" idx="10"/>
          </p:nvPr>
        </p:nvSpPr>
        <p:spPr/>
        <p:txBody>
          <a:bodyPr/>
          <a:lstStyle/>
          <a:p>
            <a:r>
              <a:rPr lang="nl-NL" dirty="0"/>
              <a:t>Denk-schrijf-Rondpraat</a:t>
            </a:r>
          </a:p>
        </p:txBody>
      </p:sp>
      <p:sp>
        <p:nvSpPr>
          <p:cNvPr id="3" name="Tijdelijke aanduiding voor tekst 2">
            <a:extLst>
              <a:ext uri="{FF2B5EF4-FFF2-40B4-BE49-F238E27FC236}">
                <a16:creationId xmlns:a16="http://schemas.microsoft.com/office/drawing/2014/main" id="{EC460D7A-E2CA-1EA2-1383-4C2891C6DED0}"/>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BF96DFC0-68B9-2522-D810-799AB4C4E5BB}"/>
              </a:ext>
            </a:extLst>
          </p:cNvPr>
          <p:cNvSpPr>
            <a:spLocks noGrp="1"/>
          </p:cNvSpPr>
          <p:nvPr>
            <p:ph type="body" sz="quarter" idx="12"/>
          </p:nvPr>
        </p:nvSpPr>
        <p:spPr/>
        <p:txBody>
          <a:bodyPr/>
          <a:lstStyle/>
          <a:p>
            <a:endParaRPr lang="nl-NL" dirty="0"/>
          </a:p>
        </p:txBody>
      </p:sp>
      <p:pic>
        <p:nvPicPr>
          <p:cNvPr id="6" name="Afbeelding 5">
            <a:extLst>
              <a:ext uri="{FF2B5EF4-FFF2-40B4-BE49-F238E27FC236}">
                <a16:creationId xmlns:a16="http://schemas.microsoft.com/office/drawing/2014/main" id="{A403ABF4-2962-90B3-D02C-695A211C8FB0}"/>
              </a:ext>
            </a:extLst>
          </p:cNvPr>
          <p:cNvPicPr>
            <a:picLocks noChangeAspect="1"/>
          </p:cNvPicPr>
          <p:nvPr/>
        </p:nvPicPr>
        <p:blipFill>
          <a:blip r:embed="rId2"/>
          <a:stretch>
            <a:fillRect/>
          </a:stretch>
        </p:blipFill>
        <p:spPr>
          <a:xfrm>
            <a:off x="590092" y="1586420"/>
            <a:ext cx="7983995" cy="4993599"/>
          </a:xfrm>
          <a:prstGeom prst="rect">
            <a:avLst/>
          </a:prstGeom>
        </p:spPr>
      </p:pic>
    </p:spTree>
    <p:extLst>
      <p:ext uri="{BB962C8B-B14F-4D97-AF65-F5344CB8AC3E}">
        <p14:creationId xmlns:p14="http://schemas.microsoft.com/office/powerpoint/2010/main" val="3376215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46C2EBE-27A4-8F81-F7A4-D6EFE5CEE18C}"/>
              </a:ext>
            </a:extLst>
          </p:cNvPr>
          <p:cNvSpPr>
            <a:spLocks noGrp="1"/>
          </p:cNvSpPr>
          <p:nvPr>
            <p:ph type="body" sz="quarter" idx="10"/>
          </p:nvPr>
        </p:nvSpPr>
        <p:spPr/>
        <p:txBody>
          <a:bodyPr/>
          <a:lstStyle/>
          <a:p>
            <a:r>
              <a:rPr lang="nl-NL" dirty="0"/>
              <a:t>Welke spellingcategorieën zijn er?</a:t>
            </a:r>
          </a:p>
        </p:txBody>
      </p:sp>
      <p:sp>
        <p:nvSpPr>
          <p:cNvPr id="3" name="Tijdelijke aanduiding voor tekst 2">
            <a:extLst>
              <a:ext uri="{FF2B5EF4-FFF2-40B4-BE49-F238E27FC236}">
                <a16:creationId xmlns:a16="http://schemas.microsoft.com/office/drawing/2014/main" id="{85404C3E-CFBC-511B-262C-A91B3DC1DF21}"/>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278B82FE-2545-B388-C0E5-44E678DC27E4}"/>
              </a:ext>
            </a:extLst>
          </p:cNvPr>
          <p:cNvSpPr>
            <a:spLocks noGrp="1"/>
          </p:cNvSpPr>
          <p:nvPr>
            <p:ph type="body" sz="quarter" idx="12"/>
          </p:nvPr>
        </p:nvSpPr>
        <p:spPr/>
        <p:txBody>
          <a:bodyPr/>
          <a:lstStyle/>
          <a:p>
            <a:pPr marL="342900" indent="-342900">
              <a:buAutoNum type="arabicPeriod"/>
            </a:pPr>
            <a:r>
              <a:rPr lang="nl-NL" dirty="0"/>
              <a:t>Zelf nadenken en antwoorden opschrijven (NIET OVERLEGGEN!)</a:t>
            </a:r>
          </a:p>
          <a:p>
            <a:pPr marL="342900" indent="-342900">
              <a:buAutoNum type="arabicPeriod"/>
            </a:pPr>
            <a:r>
              <a:rPr lang="nl-NL" dirty="0"/>
              <a:t>Om beurten 1 antwoord noemen, vul je lijstje aan.</a:t>
            </a:r>
          </a:p>
          <a:p>
            <a:pPr marL="342900" indent="-342900">
              <a:buAutoNum type="arabicPeriod"/>
            </a:pPr>
            <a:r>
              <a:rPr lang="nl-NL" dirty="0"/>
              <a:t>Iemand wordt aangewezen om de antwoorden te geven.</a:t>
            </a:r>
          </a:p>
        </p:txBody>
      </p:sp>
    </p:spTree>
    <p:extLst>
      <p:ext uri="{BB962C8B-B14F-4D97-AF65-F5344CB8AC3E}">
        <p14:creationId xmlns:p14="http://schemas.microsoft.com/office/powerpoint/2010/main" val="3203985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0EAB643-9429-D15A-EF16-BBE86BF4D4C6}"/>
              </a:ext>
            </a:extLst>
          </p:cNvPr>
          <p:cNvSpPr>
            <a:spLocks noGrp="1"/>
          </p:cNvSpPr>
          <p:nvPr>
            <p:ph type="body" sz="quarter" idx="10"/>
          </p:nvPr>
        </p:nvSpPr>
        <p:spPr/>
        <p:txBody>
          <a:bodyPr/>
          <a:lstStyle/>
          <a:p>
            <a:r>
              <a:rPr lang="nl-NL" dirty="0"/>
              <a:t>Positieve wederzijdse afhankelijkheid</a:t>
            </a:r>
          </a:p>
        </p:txBody>
      </p:sp>
      <p:sp>
        <p:nvSpPr>
          <p:cNvPr id="3" name="Tijdelijke aanduiding voor tekst 2">
            <a:extLst>
              <a:ext uri="{FF2B5EF4-FFF2-40B4-BE49-F238E27FC236}">
                <a16:creationId xmlns:a16="http://schemas.microsoft.com/office/drawing/2014/main" id="{ED72808D-2FF3-513B-CD36-77ED9BD83D24}"/>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DFBB22CF-F063-7E7A-0E13-4DE5102F3987}"/>
              </a:ext>
            </a:extLst>
          </p:cNvPr>
          <p:cNvSpPr>
            <a:spLocks noGrp="1"/>
          </p:cNvSpPr>
          <p:nvPr>
            <p:ph type="body" sz="quarter" idx="12"/>
          </p:nvPr>
        </p:nvSpPr>
        <p:spPr/>
        <p:txBody>
          <a:bodyPr/>
          <a:lstStyle/>
          <a:p>
            <a:pPr marL="285750" indent="-285750">
              <a:buFontTx/>
              <a:buChar char="-"/>
            </a:pPr>
            <a:r>
              <a:rPr lang="nl-NL" dirty="0"/>
              <a:t>Samen tot een beter antwoord dan individueel.</a:t>
            </a:r>
          </a:p>
          <a:p>
            <a:pPr marL="285750" indent="-285750">
              <a:buFontTx/>
              <a:buChar char="-"/>
            </a:pPr>
            <a:r>
              <a:rPr lang="nl-NL" dirty="0"/>
              <a:t>Door de ideeën van een ander zelf weer nieuwe ideeën.</a:t>
            </a:r>
          </a:p>
          <a:p>
            <a:pPr marL="285750" indent="-285750">
              <a:buFontTx/>
              <a:buChar char="-"/>
            </a:pPr>
            <a:r>
              <a:rPr lang="nl-NL" dirty="0"/>
              <a:t>1+1=3</a:t>
            </a:r>
          </a:p>
          <a:p>
            <a:pPr marL="285750" indent="-285750">
              <a:buFontTx/>
              <a:buChar char="-"/>
            </a:pPr>
            <a:r>
              <a:rPr lang="nl-NL" dirty="0"/>
              <a:t>Leerlingen hebben elkaar nodig om het doel te bereiken.</a:t>
            </a:r>
          </a:p>
        </p:txBody>
      </p:sp>
    </p:spTree>
    <p:extLst>
      <p:ext uri="{BB962C8B-B14F-4D97-AF65-F5344CB8AC3E}">
        <p14:creationId xmlns:p14="http://schemas.microsoft.com/office/powerpoint/2010/main" val="3706442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20182A7-C2B8-281D-75AA-748967DA32BD}"/>
              </a:ext>
            </a:extLst>
          </p:cNvPr>
          <p:cNvSpPr>
            <a:spLocks noGrp="1"/>
          </p:cNvSpPr>
          <p:nvPr>
            <p:ph type="body" sz="quarter" idx="10"/>
          </p:nvPr>
        </p:nvSpPr>
        <p:spPr/>
        <p:txBody>
          <a:bodyPr/>
          <a:lstStyle/>
          <a:p>
            <a:r>
              <a:rPr lang="nl-NL" dirty="0"/>
              <a:t>Spellingcategorieën Staal</a:t>
            </a:r>
          </a:p>
        </p:txBody>
      </p:sp>
      <p:sp>
        <p:nvSpPr>
          <p:cNvPr id="3" name="Tijdelijke aanduiding voor tekst 2">
            <a:extLst>
              <a:ext uri="{FF2B5EF4-FFF2-40B4-BE49-F238E27FC236}">
                <a16:creationId xmlns:a16="http://schemas.microsoft.com/office/drawing/2014/main" id="{DFEC9A2C-7102-8B88-7452-077797F24D45}"/>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14D8A5C4-9B02-4C45-D9A4-E88BB595ACDE}"/>
              </a:ext>
            </a:extLst>
          </p:cNvPr>
          <p:cNvSpPr>
            <a:spLocks noGrp="1"/>
          </p:cNvSpPr>
          <p:nvPr>
            <p:ph type="body" sz="quarter" idx="12"/>
          </p:nvPr>
        </p:nvSpPr>
        <p:spPr/>
        <p:txBody>
          <a:bodyPr/>
          <a:lstStyle/>
          <a:p>
            <a:endParaRPr lang="nl-NL" dirty="0"/>
          </a:p>
        </p:txBody>
      </p:sp>
      <p:pic>
        <p:nvPicPr>
          <p:cNvPr id="6" name="Afbeelding 5">
            <a:extLst>
              <a:ext uri="{FF2B5EF4-FFF2-40B4-BE49-F238E27FC236}">
                <a16:creationId xmlns:a16="http://schemas.microsoft.com/office/drawing/2014/main" id="{1B5BACBA-2CD0-6182-0943-85B91AB3D63E}"/>
              </a:ext>
            </a:extLst>
          </p:cNvPr>
          <p:cNvPicPr>
            <a:picLocks noChangeAspect="1"/>
          </p:cNvPicPr>
          <p:nvPr/>
        </p:nvPicPr>
        <p:blipFill>
          <a:blip r:embed="rId2"/>
          <a:stretch>
            <a:fillRect/>
          </a:stretch>
        </p:blipFill>
        <p:spPr>
          <a:xfrm>
            <a:off x="565275" y="1912300"/>
            <a:ext cx="10283439" cy="4388191"/>
          </a:xfrm>
          <a:prstGeom prst="rect">
            <a:avLst/>
          </a:prstGeom>
        </p:spPr>
      </p:pic>
    </p:spTree>
    <p:extLst>
      <p:ext uri="{BB962C8B-B14F-4D97-AF65-F5344CB8AC3E}">
        <p14:creationId xmlns:p14="http://schemas.microsoft.com/office/powerpoint/2010/main" val="2082436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0EAB643-9429-D15A-EF16-BBE86BF4D4C6}"/>
              </a:ext>
            </a:extLst>
          </p:cNvPr>
          <p:cNvSpPr>
            <a:spLocks noGrp="1"/>
          </p:cNvSpPr>
          <p:nvPr>
            <p:ph type="body" sz="quarter" idx="10"/>
          </p:nvPr>
        </p:nvSpPr>
        <p:spPr/>
        <p:txBody>
          <a:bodyPr/>
          <a:lstStyle/>
          <a:p>
            <a:r>
              <a:rPr lang="nl-NL" dirty="0"/>
              <a:t>Positieve wederzijdse afhankelijkheid</a:t>
            </a:r>
          </a:p>
        </p:txBody>
      </p:sp>
      <p:sp>
        <p:nvSpPr>
          <p:cNvPr id="3" name="Tijdelijke aanduiding voor tekst 2">
            <a:extLst>
              <a:ext uri="{FF2B5EF4-FFF2-40B4-BE49-F238E27FC236}">
                <a16:creationId xmlns:a16="http://schemas.microsoft.com/office/drawing/2014/main" id="{ED72808D-2FF3-513B-CD36-77ED9BD83D24}"/>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DFBB22CF-F063-7E7A-0E13-4DE5102F3987}"/>
              </a:ext>
            </a:extLst>
          </p:cNvPr>
          <p:cNvSpPr>
            <a:spLocks noGrp="1"/>
          </p:cNvSpPr>
          <p:nvPr>
            <p:ph type="body" sz="quarter" idx="12"/>
          </p:nvPr>
        </p:nvSpPr>
        <p:spPr/>
        <p:txBody>
          <a:bodyPr/>
          <a:lstStyle/>
          <a:p>
            <a:pPr marL="285750" indent="-285750">
              <a:buFontTx/>
              <a:buChar char="-"/>
            </a:pPr>
            <a:r>
              <a:rPr lang="nl-NL" dirty="0"/>
              <a:t>Samen tot een beter antwoord dan individueel.</a:t>
            </a:r>
          </a:p>
          <a:p>
            <a:pPr marL="285750" indent="-285750">
              <a:buFontTx/>
              <a:buChar char="-"/>
            </a:pPr>
            <a:r>
              <a:rPr lang="nl-NL" dirty="0"/>
              <a:t>Door de ideeën van een ander zelf weer nieuwe ideeën.</a:t>
            </a:r>
          </a:p>
          <a:p>
            <a:pPr marL="285750" indent="-285750">
              <a:buFontTx/>
              <a:buChar char="-"/>
            </a:pPr>
            <a:r>
              <a:rPr lang="nl-NL" dirty="0"/>
              <a:t>1+1=3</a:t>
            </a:r>
          </a:p>
          <a:p>
            <a:pPr marL="285750" indent="-285750">
              <a:buFontTx/>
              <a:buChar char="-"/>
            </a:pPr>
            <a:r>
              <a:rPr lang="nl-NL" dirty="0"/>
              <a:t>Leerlingen hebben elkaar nodig om het doel te bereiken.</a:t>
            </a:r>
          </a:p>
          <a:p>
            <a:pPr marL="285750" indent="-285750">
              <a:buFontTx/>
              <a:buChar char="-"/>
            </a:pPr>
            <a:endParaRPr lang="nl-NL" dirty="0"/>
          </a:p>
          <a:p>
            <a:pPr marL="285750" indent="-285750">
              <a:buFontTx/>
              <a:buChar char="-"/>
            </a:pPr>
            <a:r>
              <a:rPr lang="nl-NL" i="1" dirty="0"/>
              <a:t>Hoe zit dit bij rondpraat? En bij de andere vormen?</a:t>
            </a:r>
          </a:p>
        </p:txBody>
      </p:sp>
    </p:spTree>
    <p:extLst>
      <p:ext uri="{BB962C8B-B14F-4D97-AF65-F5344CB8AC3E}">
        <p14:creationId xmlns:p14="http://schemas.microsoft.com/office/powerpoint/2010/main" val="114625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349BD7E-B178-3F1F-30DD-A25518965069}"/>
              </a:ext>
            </a:extLst>
          </p:cNvPr>
          <p:cNvSpPr>
            <a:spLocks noGrp="1"/>
          </p:cNvSpPr>
          <p:nvPr>
            <p:ph type="body" sz="quarter" idx="10"/>
          </p:nvPr>
        </p:nvSpPr>
        <p:spPr/>
        <p:txBody>
          <a:bodyPr/>
          <a:lstStyle/>
          <a:p>
            <a:r>
              <a:rPr lang="nl-NL" dirty="0"/>
              <a:t>Simultane interactie</a:t>
            </a:r>
          </a:p>
        </p:txBody>
      </p:sp>
      <p:sp>
        <p:nvSpPr>
          <p:cNvPr id="3" name="Tijdelijke aanduiding voor tekst 2">
            <a:extLst>
              <a:ext uri="{FF2B5EF4-FFF2-40B4-BE49-F238E27FC236}">
                <a16:creationId xmlns:a16="http://schemas.microsoft.com/office/drawing/2014/main" id="{2CAD9C96-48D6-9F3A-0730-24A9CC5EEB49}"/>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81F7441E-05D5-BB42-3234-D67C4382B617}"/>
              </a:ext>
            </a:extLst>
          </p:cNvPr>
          <p:cNvSpPr>
            <a:spLocks noGrp="1"/>
          </p:cNvSpPr>
          <p:nvPr>
            <p:ph type="body" sz="quarter" idx="12"/>
          </p:nvPr>
        </p:nvSpPr>
        <p:spPr/>
        <p:txBody>
          <a:bodyPr/>
          <a:lstStyle/>
          <a:p>
            <a:pPr marL="285750" indent="-285750">
              <a:buFontTx/>
              <a:buChar char="-"/>
            </a:pPr>
            <a:r>
              <a:rPr lang="nl-NL" dirty="0"/>
              <a:t>Meerdere leerlingen zijn tegelijk aan het woord/in gesprek </a:t>
            </a:r>
          </a:p>
          <a:p>
            <a:pPr marL="285750" indent="-285750">
              <a:buFontTx/>
              <a:buChar char="-"/>
            </a:pPr>
            <a:r>
              <a:rPr lang="nl-NL" dirty="0"/>
              <a:t>Wisselen informatie uit</a:t>
            </a:r>
          </a:p>
          <a:p>
            <a:pPr marL="285750" indent="-285750">
              <a:buFontTx/>
              <a:buChar char="-"/>
            </a:pPr>
            <a:r>
              <a:rPr lang="nl-NL" dirty="0"/>
              <a:t>Corrigeren/begeleiden/helpen elkaar/leggen uit.</a:t>
            </a:r>
          </a:p>
        </p:txBody>
      </p:sp>
    </p:spTree>
    <p:extLst>
      <p:ext uri="{BB962C8B-B14F-4D97-AF65-F5344CB8AC3E}">
        <p14:creationId xmlns:p14="http://schemas.microsoft.com/office/powerpoint/2010/main" val="710965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C2CBDCC-BFE0-2D9B-8A8D-D88193C793E4}"/>
              </a:ext>
            </a:extLst>
          </p:cNvPr>
          <p:cNvSpPr>
            <a:spLocks noGrp="1"/>
          </p:cNvSpPr>
          <p:nvPr>
            <p:ph type="body" sz="quarter" idx="10"/>
          </p:nvPr>
        </p:nvSpPr>
        <p:spPr/>
        <p:txBody>
          <a:bodyPr/>
          <a:lstStyle/>
          <a:p>
            <a:r>
              <a:rPr lang="nl-NL" dirty="0"/>
              <a:t>Mix en ruil</a:t>
            </a:r>
          </a:p>
        </p:txBody>
      </p:sp>
      <p:sp>
        <p:nvSpPr>
          <p:cNvPr id="3" name="Tijdelijke aanduiding voor tekst 2">
            <a:extLst>
              <a:ext uri="{FF2B5EF4-FFF2-40B4-BE49-F238E27FC236}">
                <a16:creationId xmlns:a16="http://schemas.microsoft.com/office/drawing/2014/main" id="{38406558-BB8A-93B8-8BA8-5BDA8EF3694A}"/>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9DEB34CF-D729-CF98-9441-82639CC66427}"/>
              </a:ext>
            </a:extLst>
          </p:cNvPr>
          <p:cNvSpPr>
            <a:spLocks noGrp="1"/>
          </p:cNvSpPr>
          <p:nvPr>
            <p:ph type="body" sz="quarter" idx="12"/>
          </p:nvPr>
        </p:nvSpPr>
        <p:spPr/>
        <p:txBody>
          <a:bodyPr/>
          <a:lstStyle/>
          <a:p>
            <a:endParaRPr lang="nl-NL"/>
          </a:p>
        </p:txBody>
      </p:sp>
      <p:pic>
        <p:nvPicPr>
          <p:cNvPr id="6" name="Afbeelding 5">
            <a:extLst>
              <a:ext uri="{FF2B5EF4-FFF2-40B4-BE49-F238E27FC236}">
                <a16:creationId xmlns:a16="http://schemas.microsoft.com/office/drawing/2014/main" id="{108E7EC0-B3CD-EC4B-BC30-9F7B25AA8B40}"/>
              </a:ext>
            </a:extLst>
          </p:cNvPr>
          <p:cNvPicPr>
            <a:picLocks noChangeAspect="1"/>
          </p:cNvPicPr>
          <p:nvPr/>
        </p:nvPicPr>
        <p:blipFill>
          <a:blip r:embed="rId2"/>
          <a:stretch>
            <a:fillRect/>
          </a:stretch>
        </p:blipFill>
        <p:spPr>
          <a:xfrm>
            <a:off x="883616" y="1663994"/>
            <a:ext cx="7325821" cy="4446677"/>
          </a:xfrm>
          <a:prstGeom prst="rect">
            <a:avLst/>
          </a:prstGeom>
        </p:spPr>
      </p:pic>
    </p:spTree>
    <p:extLst>
      <p:ext uri="{BB962C8B-B14F-4D97-AF65-F5344CB8AC3E}">
        <p14:creationId xmlns:p14="http://schemas.microsoft.com/office/powerpoint/2010/main" val="324562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349BD7E-B178-3F1F-30DD-A25518965069}"/>
              </a:ext>
            </a:extLst>
          </p:cNvPr>
          <p:cNvSpPr>
            <a:spLocks noGrp="1"/>
          </p:cNvSpPr>
          <p:nvPr>
            <p:ph type="body" sz="quarter" idx="10"/>
          </p:nvPr>
        </p:nvSpPr>
        <p:spPr/>
        <p:txBody>
          <a:bodyPr/>
          <a:lstStyle/>
          <a:p>
            <a:r>
              <a:rPr lang="nl-NL" dirty="0"/>
              <a:t>Simultane interactie</a:t>
            </a:r>
          </a:p>
        </p:txBody>
      </p:sp>
      <p:sp>
        <p:nvSpPr>
          <p:cNvPr id="3" name="Tijdelijke aanduiding voor tekst 2">
            <a:extLst>
              <a:ext uri="{FF2B5EF4-FFF2-40B4-BE49-F238E27FC236}">
                <a16:creationId xmlns:a16="http://schemas.microsoft.com/office/drawing/2014/main" id="{2CAD9C96-48D6-9F3A-0730-24A9CC5EEB49}"/>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81F7441E-05D5-BB42-3234-D67C4382B617}"/>
              </a:ext>
            </a:extLst>
          </p:cNvPr>
          <p:cNvSpPr>
            <a:spLocks noGrp="1"/>
          </p:cNvSpPr>
          <p:nvPr>
            <p:ph type="body" sz="quarter" idx="12"/>
          </p:nvPr>
        </p:nvSpPr>
        <p:spPr/>
        <p:txBody>
          <a:bodyPr/>
          <a:lstStyle/>
          <a:p>
            <a:pPr marL="285750" indent="-285750">
              <a:buFontTx/>
              <a:buChar char="-"/>
            </a:pPr>
            <a:r>
              <a:rPr lang="nl-NL" dirty="0"/>
              <a:t>Meerdere leerlingen zijn tegelijk aan het woord/in gesprek </a:t>
            </a:r>
          </a:p>
          <a:p>
            <a:pPr marL="285750" indent="-285750">
              <a:buFontTx/>
              <a:buChar char="-"/>
            </a:pPr>
            <a:r>
              <a:rPr lang="nl-NL" dirty="0"/>
              <a:t>Wisselen informatie uit</a:t>
            </a:r>
          </a:p>
          <a:p>
            <a:pPr marL="285750" indent="-285750">
              <a:buFontTx/>
              <a:buChar char="-"/>
            </a:pPr>
            <a:r>
              <a:rPr lang="nl-NL" dirty="0"/>
              <a:t>Corrigeren/begeleiden/helpen elkaar/leggen uit.</a:t>
            </a:r>
          </a:p>
          <a:p>
            <a:pPr marL="285750" indent="-285750">
              <a:buFontTx/>
              <a:buChar char="-"/>
            </a:pPr>
            <a:endParaRPr lang="nl-NL" dirty="0"/>
          </a:p>
          <a:p>
            <a:pPr marL="285750" indent="-285750">
              <a:buFontTx/>
              <a:buChar char="-"/>
            </a:pPr>
            <a:r>
              <a:rPr lang="nl-NL" i="1" dirty="0"/>
              <a:t>Hoe zat dit bij mix en ruil?</a:t>
            </a:r>
          </a:p>
        </p:txBody>
      </p:sp>
    </p:spTree>
    <p:extLst>
      <p:ext uri="{BB962C8B-B14F-4D97-AF65-F5344CB8AC3E}">
        <p14:creationId xmlns:p14="http://schemas.microsoft.com/office/powerpoint/2010/main" val="335762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7B43F65-B833-4F82-DA03-B42EE15A4AE0}"/>
              </a:ext>
            </a:extLst>
          </p:cNvPr>
          <p:cNvSpPr>
            <a:spLocks noGrp="1"/>
          </p:cNvSpPr>
          <p:nvPr>
            <p:ph type="body" sz="quarter" idx="10"/>
          </p:nvPr>
        </p:nvSpPr>
        <p:spPr/>
        <p:txBody>
          <a:bodyPr/>
          <a:lstStyle/>
          <a:p>
            <a:r>
              <a:rPr lang="nl-NL" dirty="0"/>
              <a:t>GIPS</a:t>
            </a:r>
          </a:p>
        </p:txBody>
      </p:sp>
      <p:sp>
        <p:nvSpPr>
          <p:cNvPr id="3" name="Tijdelijke aanduiding voor tekst 2">
            <a:extLst>
              <a:ext uri="{FF2B5EF4-FFF2-40B4-BE49-F238E27FC236}">
                <a16:creationId xmlns:a16="http://schemas.microsoft.com/office/drawing/2014/main" id="{37832A10-52E8-4264-56D8-B6EE38065F03}"/>
              </a:ext>
            </a:extLst>
          </p:cNvPr>
          <p:cNvSpPr>
            <a:spLocks noGrp="1"/>
          </p:cNvSpPr>
          <p:nvPr>
            <p:ph type="body" sz="quarter" idx="11"/>
          </p:nvPr>
        </p:nvSpPr>
        <p:spPr/>
        <p:txBody>
          <a:bodyPr/>
          <a:lstStyle/>
          <a:p>
            <a:r>
              <a:rPr lang="nl-NL" dirty="0"/>
              <a:t>Eisen coöperatief werken:</a:t>
            </a:r>
          </a:p>
        </p:txBody>
      </p:sp>
      <p:sp>
        <p:nvSpPr>
          <p:cNvPr id="4" name="Tijdelijke aanduiding voor tekst 3">
            <a:extLst>
              <a:ext uri="{FF2B5EF4-FFF2-40B4-BE49-F238E27FC236}">
                <a16:creationId xmlns:a16="http://schemas.microsoft.com/office/drawing/2014/main" id="{985F71EC-D571-E706-F380-62E20359FCCB}"/>
              </a:ext>
            </a:extLst>
          </p:cNvPr>
          <p:cNvSpPr>
            <a:spLocks noGrp="1"/>
          </p:cNvSpPr>
          <p:nvPr>
            <p:ph type="body" sz="quarter" idx="12"/>
          </p:nvPr>
        </p:nvSpPr>
        <p:spPr/>
        <p:txBody>
          <a:bodyPr/>
          <a:lstStyle/>
          <a:p>
            <a:r>
              <a:rPr lang="nl-NL" sz="3200" b="1" u="sng" dirty="0"/>
              <a:t>G</a:t>
            </a:r>
            <a:r>
              <a:rPr lang="nl-NL" sz="3200" dirty="0"/>
              <a:t>elijke deelname</a:t>
            </a:r>
          </a:p>
          <a:p>
            <a:r>
              <a:rPr lang="nl-NL" sz="3200" b="1" u="sng" dirty="0"/>
              <a:t>I</a:t>
            </a:r>
            <a:r>
              <a:rPr lang="nl-NL" sz="3200" dirty="0"/>
              <a:t>ndividuele aanspreekbaarheid</a:t>
            </a:r>
          </a:p>
          <a:p>
            <a:r>
              <a:rPr lang="nl-NL" sz="3200" b="1" u="sng" dirty="0"/>
              <a:t>P</a:t>
            </a:r>
            <a:r>
              <a:rPr lang="nl-NL" sz="3200" dirty="0"/>
              <a:t>ositieve wederzijdse afhankelijkheid </a:t>
            </a:r>
          </a:p>
          <a:p>
            <a:r>
              <a:rPr lang="nl-NL" sz="3200" b="1" u="sng" dirty="0"/>
              <a:t>S</a:t>
            </a:r>
            <a:r>
              <a:rPr lang="nl-NL" sz="3200" dirty="0"/>
              <a:t>imultane interactie</a:t>
            </a:r>
          </a:p>
        </p:txBody>
      </p:sp>
    </p:spTree>
    <p:extLst>
      <p:ext uri="{BB962C8B-B14F-4D97-AF65-F5344CB8AC3E}">
        <p14:creationId xmlns:p14="http://schemas.microsoft.com/office/powerpoint/2010/main" val="3496121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0A44666-7E55-967A-D3E2-6692E0B3F2E6}"/>
              </a:ext>
            </a:extLst>
          </p:cNvPr>
          <p:cNvSpPr>
            <a:spLocks noGrp="1"/>
          </p:cNvSpPr>
          <p:nvPr>
            <p:ph type="body" sz="quarter" idx="10"/>
          </p:nvPr>
        </p:nvSpPr>
        <p:spPr>
          <a:xfrm>
            <a:off x="784225" y="391237"/>
            <a:ext cx="7789759" cy="712952"/>
          </a:xfrm>
        </p:spPr>
        <p:txBody>
          <a:bodyPr/>
          <a:lstStyle/>
          <a:p>
            <a:r>
              <a:rPr lang="nl-NL" dirty="0"/>
              <a:t>Waarom werken </a:t>
            </a:r>
            <a:r>
              <a:rPr lang="nl-NL" dirty="0" err="1"/>
              <a:t>werken</a:t>
            </a:r>
            <a:r>
              <a:rPr lang="nl-NL" dirty="0"/>
              <a:t> we coöperatief?</a:t>
            </a:r>
          </a:p>
        </p:txBody>
      </p:sp>
      <p:sp>
        <p:nvSpPr>
          <p:cNvPr id="4" name="Tijdelijke aanduiding voor tekst 3">
            <a:extLst>
              <a:ext uri="{FF2B5EF4-FFF2-40B4-BE49-F238E27FC236}">
                <a16:creationId xmlns:a16="http://schemas.microsoft.com/office/drawing/2014/main" id="{287694EC-1101-DA95-7507-98A9BE8165CE}"/>
              </a:ext>
            </a:extLst>
          </p:cNvPr>
          <p:cNvSpPr>
            <a:spLocks noGrp="1"/>
          </p:cNvSpPr>
          <p:nvPr>
            <p:ph type="body" sz="quarter" idx="12"/>
          </p:nvPr>
        </p:nvSpPr>
        <p:spPr>
          <a:xfrm>
            <a:off x="784225" y="1727376"/>
            <a:ext cx="7789863" cy="3723343"/>
          </a:xfrm>
        </p:spPr>
        <p:txBody>
          <a:bodyPr/>
          <a:lstStyle/>
          <a:p>
            <a:r>
              <a:rPr lang="nl-NL" dirty="0"/>
              <a:t>Sociaal doel:</a:t>
            </a:r>
            <a:br>
              <a:rPr lang="nl-NL" dirty="0"/>
            </a:br>
            <a:r>
              <a:rPr lang="nl-NL" dirty="0"/>
              <a:t>- samenwerken oefenen door structuur</a:t>
            </a:r>
            <a:br>
              <a:rPr lang="nl-NL" dirty="0"/>
            </a:br>
            <a:r>
              <a:rPr lang="nl-NL" dirty="0"/>
              <a:t>- groepsvorming</a:t>
            </a:r>
            <a:br>
              <a:rPr lang="nl-NL" dirty="0"/>
            </a:br>
            <a:r>
              <a:rPr lang="nl-NL" dirty="0"/>
              <a:t>- leerlingen leren elkaar beter kennen</a:t>
            </a:r>
            <a:br>
              <a:rPr lang="nl-NL" dirty="0"/>
            </a:br>
            <a:r>
              <a:rPr lang="nl-NL" dirty="0"/>
              <a:t>- leerlingen leren met anderen omgaan</a:t>
            </a:r>
            <a:br>
              <a:rPr lang="nl-NL" dirty="0"/>
            </a:br>
            <a:r>
              <a:rPr lang="nl-NL" dirty="0"/>
              <a:t>Cognitief doel:</a:t>
            </a:r>
            <a:br>
              <a:rPr lang="nl-NL" dirty="0"/>
            </a:br>
            <a:r>
              <a:rPr lang="nl-NL" dirty="0"/>
              <a:t>- Kinderen leren van elkaar</a:t>
            </a:r>
            <a:br>
              <a:rPr lang="nl-NL" dirty="0"/>
            </a:br>
            <a:r>
              <a:rPr lang="nl-NL" dirty="0"/>
              <a:t>- Sterke kinderen leren een hoger beheersingsniveau doordat ze dingen uitleggen. Zwakkere leerlingen leren van sterkere leerlingen. </a:t>
            </a:r>
            <a:br>
              <a:rPr lang="nl-NL" dirty="0"/>
            </a:br>
            <a:r>
              <a:rPr lang="nl-NL" dirty="0"/>
              <a:t>Variatie</a:t>
            </a:r>
            <a:br>
              <a:rPr lang="nl-NL" dirty="0"/>
            </a:br>
            <a:r>
              <a:rPr lang="nl-NL" dirty="0"/>
              <a:t>Betrokkenheid/actief leren</a:t>
            </a:r>
          </a:p>
        </p:txBody>
      </p:sp>
    </p:spTree>
    <p:extLst>
      <p:ext uri="{BB962C8B-B14F-4D97-AF65-F5344CB8AC3E}">
        <p14:creationId xmlns:p14="http://schemas.microsoft.com/office/powerpoint/2010/main" val="1622419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4C16569-740F-2615-2F1B-6A01D5EA8457}"/>
              </a:ext>
            </a:extLst>
          </p:cNvPr>
          <p:cNvSpPr>
            <a:spLocks noGrp="1"/>
          </p:cNvSpPr>
          <p:nvPr>
            <p:ph type="body" sz="quarter" idx="10"/>
          </p:nvPr>
        </p:nvSpPr>
        <p:spPr/>
        <p:txBody>
          <a:bodyPr/>
          <a:lstStyle/>
          <a:p>
            <a:r>
              <a:rPr lang="nl-NL" dirty="0"/>
              <a:t>Vandaag</a:t>
            </a:r>
          </a:p>
        </p:txBody>
      </p:sp>
      <p:sp>
        <p:nvSpPr>
          <p:cNvPr id="6" name="Tijdelijke aanduiding voor tekst 5">
            <a:extLst>
              <a:ext uri="{FF2B5EF4-FFF2-40B4-BE49-F238E27FC236}">
                <a16:creationId xmlns:a16="http://schemas.microsoft.com/office/drawing/2014/main" id="{06A8587C-3B73-A632-7D53-7FA569980299}"/>
              </a:ext>
            </a:extLst>
          </p:cNvPr>
          <p:cNvSpPr>
            <a:spLocks noGrp="1"/>
          </p:cNvSpPr>
          <p:nvPr>
            <p:ph type="body" sz="quarter" idx="11"/>
          </p:nvPr>
        </p:nvSpPr>
        <p:spPr/>
        <p:txBody>
          <a:bodyPr/>
          <a:lstStyle/>
          <a:p>
            <a:r>
              <a:rPr lang="nl-NL" dirty="0"/>
              <a:t>programma</a:t>
            </a:r>
          </a:p>
        </p:txBody>
      </p:sp>
      <p:sp>
        <p:nvSpPr>
          <p:cNvPr id="7" name="Tijdelijke aanduiding voor tekst 6">
            <a:extLst>
              <a:ext uri="{FF2B5EF4-FFF2-40B4-BE49-F238E27FC236}">
                <a16:creationId xmlns:a16="http://schemas.microsoft.com/office/drawing/2014/main" id="{B0E815C3-8136-0860-96E1-1CD2282EAAA0}"/>
              </a:ext>
            </a:extLst>
          </p:cNvPr>
          <p:cNvSpPr>
            <a:spLocks noGrp="1"/>
          </p:cNvSpPr>
          <p:nvPr>
            <p:ph type="body" sz="quarter" idx="12"/>
          </p:nvPr>
        </p:nvSpPr>
        <p:spPr/>
        <p:txBody>
          <a:bodyPr/>
          <a:lstStyle/>
          <a:p>
            <a:pPr marL="285750" indent="-285750">
              <a:buFontTx/>
              <a:buChar char="-"/>
            </a:pPr>
            <a:r>
              <a:rPr lang="nl-NL" dirty="0"/>
              <a:t>Minilesjes</a:t>
            </a:r>
          </a:p>
          <a:p>
            <a:pPr marL="285750" indent="-285750">
              <a:buFontTx/>
              <a:buChar char="-"/>
            </a:pPr>
            <a:r>
              <a:rPr lang="nl-NL" dirty="0"/>
              <a:t>Introductie activerende didactiek</a:t>
            </a:r>
          </a:p>
          <a:p>
            <a:pPr marL="285750" indent="-285750">
              <a:buFontTx/>
              <a:buChar char="-"/>
            </a:pPr>
            <a:r>
              <a:rPr lang="nl-NL" dirty="0"/>
              <a:t>Introductie coöperatief werken</a:t>
            </a:r>
          </a:p>
          <a:p>
            <a:pPr marL="285750" indent="-285750">
              <a:buFontTx/>
              <a:buChar char="-"/>
            </a:pPr>
            <a:r>
              <a:rPr lang="nl-NL" dirty="0"/>
              <a:t>Principes coöperatief werken</a:t>
            </a:r>
          </a:p>
        </p:txBody>
      </p:sp>
    </p:spTree>
    <p:extLst>
      <p:ext uri="{BB962C8B-B14F-4D97-AF65-F5344CB8AC3E}">
        <p14:creationId xmlns:p14="http://schemas.microsoft.com/office/powerpoint/2010/main" val="1372051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4F350FF-180F-BAA8-77F0-F0F786C47CA0}"/>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F2D05934-496F-858A-363D-419903AFCD4F}"/>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D9F144E5-A024-5A0F-0987-7D5A9088D42E}"/>
              </a:ext>
            </a:extLst>
          </p:cNvPr>
          <p:cNvSpPr>
            <a:spLocks noGrp="1"/>
          </p:cNvSpPr>
          <p:nvPr>
            <p:ph type="body" sz="quarter" idx="12"/>
          </p:nvPr>
        </p:nvSpPr>
        <p:spPr/>
        <p:txBody>
          <a:bodyPr/>
          <a:lstStyle/>
          <a:p>
            <a:endParaRPr lang="nl-NL"/>
          </a:p>
        </p:txBody>
      </p:sp>
      <p:pic>
        <p:nvPicPr>
          <p:cNvPr id="4098" name="Picture 2" descr="Posterset Structuren Kagan Coöperatief Leren level 1 &amp;amp; 2">
            <a:extLst>
              <a:ext uri="{FF2B5EF4-FFF2-40B4-BE49-F238E27FC236}">
                <a16:creationId xmlns:a16="http://schemas.microsoft.com/office/drawing/2014/main" id="{23E1A676-47AD-2EC3-2F53-4C0237206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74" y="333375"/>
            <a:ext cx="11696828" cy="633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31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85FE078-1489-F28E-4072-CC1141EDBF3C}"/>
              </a:ext>
            </a:extLst>
          </p:cNvPr>
          <p:cNvSpPr>
            <a:spLocks noGrp="1"/>
          </p:cNvSpPr>
          <p:nvPr>
            <p:ph type="body" sz="quarter" idx="10"/>
          </p:nvPr>
        </p:nvSpPr>
        <p:spPr/>
        <p:txBody>
          <a:bodyPr/>
          <a:lstStyle/>
          <a:p>
            <a:r>
              <a:rPr lang="nl-NL" dirty="0"/>
              <a:t>Minilesjes didactiek</a:t>
            </a:r>
          </a:p>
        </p:txBody>
      </p:sp>
      <p:sp>
        <p:nvSpPr>
          <p:cNvPr id="3" name="Tijdelijke aanduiding voor tekst 2">
            <a:extLst>
              <a:ext uri="{FF2B5EF4-FFF2-40B4-BE49-F238E27FC236}">
                <a16:creationId xmlns:a16="http://schemas.microsoft.com/office/drawing/2014/main" id="{16B5C0AF-8205-E136-CD0E-96DA9ED8FC69}"/>
              </a:ext>
            </a:extLst>
          </p:cNvPr>
          <p:cNvSpPr>
            <a:spLocks noGrp="1"/>
          </p:cNvSpPr>
          <p:nvPr>
            <p:ph type="body" sz="quarter" idx="11"/>
          </p:nvPr>
        </p:nvSpPr>
        <p:spPr/>
        <p:txBody>
          <a:bodyPr/>
          <a:lstStyle/>
          <a:p>
            <a:endParaRPr lang="nl-NL" dirty="0"/>
          </a:p>
        </p:txBody>
      </p:sp>
      <p:sp>
        <p:nvSpPr>
          <p:cNvPr id="4" name="Tijdelijke aanduiding voor tekst 3">
            <a:extLst>
              <a:ext uri="{FF2B5EF4-FFF2-40B4-BE49-F238E27FC236}">
                <a16:creationId xmlns:a16="http://schemas.microsoft.com/office/drawing/2014/main" id="{47ED5FCC-D5AB-53E7-81F8-9D938EEC1F28}"/>
              </a:ext>
            </a:extLst>
          </p:cNvPr>
          <p:cNvSpPr>
            <a:spLocks noGrp="1"/>
          </p:cNvSpPr>
          <p:nvPr>
            <p:ph type="body" sz="quarter" idx="12"/>
          </p:nvPr>
        </p:nvSpPr>
        <p:spPr/>
        <p:txBody>
          <a:bodyPr/>
          <a:lstStyle/>
          <a:p>
            <a:pPr marL="285750" indent="-285750">
              <a:buFontTx/>
              <a:buChar char="-"/>
            </a:pPr>
            <a:r>
              <a:rPr lang="nl-NL" dirty="0"/>
              <a:t>Met een groepje geef je een minilesje over een onderwerp dat te maken heeft met taalontwikkeling.</a:t>
            </a:r>
          </a:p>
          <a:p>
            <a:pPr marL="285750" indent="-285750">
              <a:buFontTx/>
              <a:buChar char="-"/>
            </a:pPr>
            <a:r>
              <a:rPr lang="nl-NL" dirty="0"/>
              <a:t>Inleiding (uitleg), kern (oefenen met coöperatieve of activerende werkvorm), afsluiting</a:t>
            </a:r>
          </a:p>
          <a:p>
            <a:pPr marL="285750" indent="-285750">
              <a:buFontTx/>
              <a:buChar char="-"/>
            </a:pPr>
            <a:r>
              <a:rPr lang="nl-NL" dirty="0"/>
              <a:t>Max. 15 min.</a:t>
            </a:r>
            <a:br>
              <a:rPr lang="nl-NL" dirty="0"/>
            </a:br>
            <a:endParaRPr lang="nl-NL" dirty="0"/>
          </a:p>
        </p:txBody>
      </p:sp>
    </p:spTree>
    <p:extLst>
      <p:ext uri="{BB962C8B-B14F-4D97-AF65-F5344CB8AC3E}">
        <p14:creationId xmlns:p14="http://schemas.microsoft.com/office/powerpoint/2010/main" val="2392990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85FE078-1489-F28E-4072-CC1141EDBF3C}"/>
              </a:ext>
            </a:extLst>
          </p:cNvPr>
          <p:cNvSpPr>
            <a:spLocks noGrp="1"/>
          </p:cNvSpPr>
          <p:nvPr>
            <p:ph type="body" sz="quarter" idx="10"/>
          </p:nvPr>
        </p:nvSpPr>
        <p:spPr/>
        <p:txBody>
          <a:bodyPr/>
          <a:lstStyle/>
          <a:p>
            <a:r>
              <a:rPr lang="nl-NL" dirty="0"/>
              <a:t>Minilesjes didactiek</a:t>
            </a:r>
          </a:p>
        </p:txBody>
      </p:sp>
      <p:sp>
        <p:nvSpPr>
          <p:cNvPr id="3" name="Tijdelijke aanduiding voor tekst 2">
            <a:extLst>
              <a:ext uri="{FF2B5EF4-FFF2-40B4-BE49-F238E27FC236}">
                <a16:creationId xmlns:a16="http://schemas.microsoft.com/office/drawing/2014/main" id="{16B5C0AF-8205-E136-CD0E-96DA9ED8FC69}"/>
              </a:ext>
            </a:extLst>
          </p:cNvPr>
          <p:cNvSpPr>
            <a:spLocks noGrp="1"/>
          </p:cNvSpPr>
          <p:nvPr>
            <p:ph type="body" sz="quarter" idx="11"/>
          </p:nvPr>
        </p:nvSpPr>
        <p:spPr/>
        <p:txBody>
          <a:bodyPr/>
          <a:lstStyle/>
          <a:p>
            <a:endParaRPr lang="nl-NL" dirty="0"/>
          </a:p>
        </p:txBody>
      </p:sp>
      <p:sp>
        <p:nvSpPr>
          <p:cNvPr id="4" name="Tijdelijke aanduiding voor tekst 3">
            <a:extLst>
              <a:ext uri="{FF2B5EF4-FFF2-40B4-BE49-F238E27FC236}">
                <a16:creationId xmlns:a16="http://schemas.microsoft.com/office/drawing/2014/main" id="{47ED5FCC-D5AB-53E7-81F8-9D938EEC1F28}"/>
              </a:ext>
            </a:extLst>
          </p:cNvPr>
          <p:cNvSpPr>
            <a:spLocks noGrp="1"/>
          </p:cNvSpPr>
          <p:nvPr>
            <p:ph type="body" sz="quarter" idx="12"/>
          </p:nvPr>
        </p:nvSpPr>
        <p:spPr/>
        <p:txBody>
          <a:bodyPr/>
          <a:lstStyle/>
          <a:p>
            <a:endParaRPr lang="nl-NL" dirty="0"/>
          </a:p>
        </p:txBody>
      </p:sp>
      <p:graphicFrame>
        <p:nvGraphicFramePr>
          <p:cNvPr id="5" name="Tabel 4">
            <a:extLst>
              <a:ext uri="{FF2B5EF4-FFF2-40B4-BE49-F238E27FC236}">
                <a16:creationId xmlns:a16="http://schemas.microsoft.com/office/drawing/2014/main" id="{D773997A-2171-2656-423F-05344458E470}"/>
              </a:ext>
            </a:extLst>
          </p:cNvPr>
          <p:cNvGraphicFramePr>
            <a:graphicFrameLocks noGrp="1"/>
          </p:cNvGraphicFramePr>
          <p:nvPr>
            <p:extLst>
              <p:ext uri="{D42A27DB-BD31-4B8C-83A1-F6EECF244321}">
                <p14:modId xmlns:p14="http://schemas.microsoft.com/office/powerpoint/2010/main" val="1398367962"/>
              </p:ext>
            </p:extLst>
          </p:nvPr>
        </p:nvGraphicFramePr>
        <p:xfrm>
          <a:off x="784224" y="1771650"/>
          <a:ext cx="8654415" cy="4446270"/>
        </p:xfrm>
        <a:graphic>
          <a:graphicData uri="http://schemas.openxmlformats.org/drawingml/2006/table">
            <a:tbl>
              <a:tblPr>
                <a:tableStyleId>{5C22544A-7EE6-4342-B048-85BDC9FD1C3A}</a:tableStyleId>
              </a:tblPr>
              <a:tblGrid>
                <a:gridCol w="3606006">
                  <a:extLst>
                    <a:ext uri="{9D8B030D-6E8A-4147-A177-3AD203B41FA5}">
                      <a16:colId xmlns:a16="http://schemas.microsoft.com/office/drawing/2014/main" val="2063411177"/>
                    </a:ext>
                  </a:extLst>
                </a:gridCol>
                <a:gridCol w="1236345">
                  <a:extLst>
                    <a:ext uri="{9D8B030D-6E8A-4147-A177-3AD203B41FA5}">
                      <a16:colId xmlns:a16="http://schemas.microsoft.com/office/drawing/2014/main" val="3178268123"/>
                    </a:ext>
                  </a:extLst>
                </a:gridCol>
                <a:gridCol w="1339374">
                  <a:extLst>
                    <a:ext uri="{9D8B030D-6E8A-4147-A177-3AD203B41FA5}">
                      <a16:colId xmlns:a16="http://schemas.microsoft.com/office/drawing/2014/main" val="4248743235"/>
                    </a:ext>
                  </a:extLst>
                </a:gridCol>
                <a:gridCol w="1236345">
                  <a:extLst>
                    <a:ext uri="{9D8B030D-6E8A-4147-A177-3AD203B41FA5}">
                      <a16:colId xmlns:a16="http://schemas.microsoft.com/office/drawing/2014/main" val="3615109139"/>
                    </a:ext>
                  </a:extLst>
                </a:gridCol>
                <a:gridCol w="1236345">
                  <a:extLst>
                    <a:ext uri="{9D8B030D-6E8A-4147-A177-3AD203B41FA5}">
                      <a16:colId xmlns:a16="http://schemas.microsoft.com/office/drawing/2014/main" val="2468930894"/>
                    </a:ext>
                  </a:extLst>
                </a:gridCol>
              </a:tblGrid>
              <a:tr h="510963">
                <a:tc>
                  <a:txBody>
                    <a:bodyPr/>
                    <a:lstStyle/>
                    <a:p>
                      <a:pPr algn="l" fontAlgn="b"/>
                      <a:r>
                        <a:rPr lang="nl-NL" sz="2000" u="none" strike="noStrike" dirty="0">
                          <a:effectLst/>
                        </a:rPr>
                        <a:t>Onderwerp</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nl-NL" sz="2000" u="none" strike="noStrike">
                          <a:effectLst/>
                        </a:rPr>
                        <a:t>datum</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nl-NL" sz="2000" u="none" strike="noStrike">
                          <a:effectLst/>
                        </a:rPr>
                        <a:t>coöp / act.</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nl-NL" sz="2000" u="none" strike="noStrike">
                          <a:effectLst/>
                        </a:rPr>
                        <a:t>namen A</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nl-NL" sz="2000" u="none" strike="noStrike">
                          <a:effectLst/>
                        </a:rPr>
                        <a:t>namen B</a:t>
                      </a:r>
                      <a:endParaRPr lang="nl-NL" sz="20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589485236"/>
                  </a:ext>
                </a:extLst>
              </a:tr>
              <a:tr h="510963">
                <a:tc>
                  <a:txBody>
                    <a:bodyPr/>
                    <a:lstStyle/>
                    <a:p>
                      <a:pPr algn="l" fontAlgn="b"/>
                      <a:r>
                        <a:rPr lang="nl-NL" sz="2000" u="none" strike="noStrike" dirty="0">
                          <a:effectLst/>
                        </a:rPr>
                        <a:t>meertaligheid</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r" fontAlgn="b"/>
                      <a:r>
                        <a:rPr lang="nl-NL" sz="2000" u="none" strike="noStrike">
                          <a:effectLst/>
                        </a:rPr>
                        <a:t>23-mei</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nl-NL" sz="2000" u="none" strike="noStrike" dirty="0">
                          <a:effectLst/>
                        </a:rPr>
                        <a:t>     c</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930288581"/>
                  </a:ext>
                </a:extLst>
              </a:tr>
              <a:tr h="510963">
                <a:tc>
                  <a:txBody>
                    <a:bodyPr/>
                    <a:lstStyle/>
                    <a:p>
                      <a:pPr algn="l" fontAlgn="b"/>
                      <a:r>
                        <a:rPr lang="nl-NL" sz="2000" u="none" strike="noStrike" dirty="0" err="1">
                          <a:effectLst/>
                        </a:rPr>
                        <a:t>ontw</a:t>
                      </a:r>
                      <a:r>
                        <a:rPr lang="nl-NL" sz="2000" u="none" strike="noStrike" dirty="0">
                          <a:effectLst/>
                        </a:rPr>
                        <a:t>. </a:t>
                      </a:r>
                      <a:r>
                        <a:rPr lang="nl-NL" sz="2000" u="none" strike="noStrike" dirty="0" err="1">
                          <a:effectLst/>
                        </a:rPr>
                        <a:t>Woordenscaht</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r" fontAlgn="b"/>
                      <a:r>
                        <a:rPr lang="nl-NL" sz="2000" u="none" strike="noStrike" dirty="0">
                          <a:effectLst/>
                        </a:rPr>
                        <a:t>23-mei</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nl-NL" sz="2000" u="none" strike="noStrike" dirty="0">
                          <a:effectLst/>
                        </a:rPr>
                        <a:t>     c</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197199553"/>
                  </a:ext>
                </a:extLst>
              </a:tr>
              <a:tr h="510963">
                <a:tc>
                  <a:txBody>
                    <a:bodyPr/>
                    <a:lstStyle/>
                    <a:p>
                      <a:pPr algn="l" fontAlgn="b"/>
                      <a:r>
                        <a:rPr lang="nl-NL" sz="2000" u="none" strike="noStrike">
                          <a:effectLst/>
                        </a:rPr>
                        <a:t>ontw. Geletterdheid</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nl-NL" sz="2000" u="none" strike="noStrike" dirty="0">
                          <a:effectLst/>
                        </a:rPr>
                        <a:t>23-mei</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nl-NL" sz="2000" u="none" strike="noStrike" dirty="0">
                          <a:effectLst/>
                        </a:rPr>
                        <a:t>     C</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848336292"/>
                  </a:ext>
                </a:extLst>
              </a:tr>
              <a:tr h="510963">
                <a:tc>
                  <a:txBody>
                    <a:bodyPr/>
                    <a:lstStyle/>
                    <a:p>
                      <a:pPr algn="l" fontAlgn="b"/>
                      <a:r>
                        <a:rPr lang="nl-NL" sz="2000" u="none" strike="noStrike">
                          <a:effectLst/>
                        </a:rPr>
                        <a:t>ontw. Lezen</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nl-NL" sz="2000" u="none" strike="noStrike" dirty="0">
                          <a:effectLst/>
                        </a:rPr>
                        <a:t>6-jun</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nl-NL" sz="2000" u="none" strike="noStrike" dirty="0">
                          <a:effectLst/>
                        </a:rPr>
                        <a:t>     a</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574387441"/>
                  </a:ext>
                </a:extLst>
              </a:tr>
              <a:tr h="510963">
                <a:tc>
                  <a:txBody>
                    <a:bodyPr/>
                    <a:lstStyle/>
                    <a:p>
                      <a:pPr algn="l" fontAlgn="b"/>
                      <a:r>
                        <a:rPr lang="nl-NL" sz="2000" u="none" strike="noStrike">
                          <a:effectLst/>
                        </a:rPr>
                        <a:t>ontw. Schrijven</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nl-NL" sz="2000" u="none" strike="noStrike">
                          <a:effectLst/>
                        </a:rPr>
                        <a:t>6-jun</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nl-NL" sz="2000" u="none" strike="noStrike" dirty="0">
                          <a:effectLst/>
                        </a:rPr>
                        <a:t>     a</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521851869"/>
                  </a:ext>
                </a:extLst>
              </a:tr>
              <a:tr h="510963">
                <a:tc>
                  <a:txBody>
                    <a:bodyPr/>
                    <a:lstStyle/>
                    <a:p>
                      <a:pPr algn="l" fontAlgn="b"/>
                      <a:r>
                        <a:rPr lang="nl-NL" sz="2000" u="none" strike="noStrike">
                          <a:effectLst/>
                        </a:rPr>
                        <a:t>taal en zaakvakken</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r>
                        <a:rPr lang="nl-NL" sz="2000" u="none" strike="noStrike">
                          <a:effectLst/>
                        </a:rPr>
                        <a:t>6-jun</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nl-NL" sz="2000" u="none" strike="noStrike" dirty="0">
                          <a:effectLst/>
                        </a:rPr>
                        <a:t>     a</a:t>
                      </a:r>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719335872"/>
                  </a:ext>
                </a:extLst>
              </a:tr>
              <a:tr h="510963">
                <a:tc>
                  <a:txBody>
                    <a:bodyPr/>
                    <a:lstStyle/>
                    <a:p>
                      <a:pPr algn="l" fontAlgn="b"/>
                      <a:r>
                        <a:rPr lang="nl-NL" sz="2000" u="none" strike="noStrike">
                          <a:effectLst/>
                        </a:rPr>
                        <a:t>(zie voor al deze onderwerpen:</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44596165"/>
                  </a:ext>
                </a:extLst>
              </a:tr>
              <a:tr h="358566">
                <a:tc>
                  <a:txBody>
                    <a:bodyPr/>
                    <a:lstStyle/>
                    <a:p>
                      <a:pPr algn="l" fontAlgn="b"/>
                      <a:r>
                        <a:rPr lang="nl-NL" sz="2000" u="none" strike="noStrike">
                          <a:effectLst/>
                        </a:rPr>
                        <a:t>profielboek didactiek h3)</a:t>
                      </a:r>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endParaRPr lang="nl-NL" sz="20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55836649"/>
                  </a:ext>
                </a:extLst>
              </a:tr>
            </a:tbl>
          </a:graphicData>
        </a:graphic>
      </p:graphicFrame>
    </p:spTree>
    <p:extLst>
      <p:ext uri="{BB962C8B-B14F-4D97-AF65-F5344CB8AC3E}">
        <p14:creationId xmlns:p14="http://schemas.microsoft.com/office/powerpoint/2010/main" val="2680294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9AEF9E7-9A9A-7C94-E9D6-7334C5DB8188}"/>
              </a:ext>
            </a:extLst>
          </p:cNvPr>
          <p:cNvSpPr>
            <a:spLocks noGrp="1"/>
          </p:cNvSpPr>
          <p:nvPr>
            <p:ph type="body" sz="quarter" idx="10"/>
          </p:nvPr>
        </p:nvSpPr>
        <p:spPr/>
        <p:txBody>
          <a:bodyPr/>
          <a:lstStyle/>
          <a:p>
            <a:r>
              <a:rPr lang="nl-NL" dirty="0"/>
              <a:t>Volgende keer</a:t>
            </a:r>
          </a:p>
        </p:txBody>
      </p:sp>
      <p:sp>
        <p:nvSpPr>
          <p:cNvPr id="3" name="Tijdelijke aanduiding voor tekst 2">
            <a:extLst>
              <a:ext uri="{FF2B5EF4-FFF2-40B4-BE49-F238E27FC236}">
                <a16:creationId xmlns:a16="http://schemas.microsoft.com/office/drawing/2014/main" id="{02850017-07F5-EFE5-1D05-F27C4A2BCAC0}"/>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F91BE4A8-0A35-E719-CD55-73FB4AAF7086}"/>
              </a:ext>
            </a:extLst>
          </p:cNvPr>
          <p:cNvSpPr>
            <a:spLocks noGrp="1"/>
          </p:cNvSpPr>
          <p:nvPr>
            <p:ph type="body" sz="quarter" idx="12"/>
          </p:nvPr>
        </p:nvSpPr>
        <p:spPr/>
        <p:txBody>
          <a:bodyPr/>
          <a:lstStyle/>
          <a:p>
            <a:r>
              <a:rPr lang="nl-NL" dirty="0"/>
              <a:t>Andere activerende werkvormen</a:t>
            </a:r>
          </a:p>
        </p:txBody>
      </p:sp>
    </p:spTree>
    <p:extLst>
      <p:ext uri="{BB962C8B-B14F-4D97-AF65-F5344CB8AC3E}">
        <p14:creationId xmlns:p14="http://schemas.microsoft.com/office/powerpoint/2010/main" val="172405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32A80A-A387-1ACD-C577-65508C6E6177}"/>
              </a:ext>
            </a:extLst>
          </p:cNvPr>
          <p:cNvSpPr>
            <a:spLocks noGrp="1"/>
          </p:cNvSpPr>
          <p:nvPr>
            <p:ph type="body" sz="quarter" idx="10"/>
          </p:nvPr>
        </p:nvSpPr>
        <p:spPr/>
        <p:txBody>
          <a:bodyPr/>
          <a:lstStyle/>
          <a:p>
            <a:r>
              <a:rPr lang="nl-NL" dirty="0"/>
              <a:t>Wat is activerende didactiek?</a:t>
            </a:r>
          </a:p>
        </p:txBody>
      </p:sp>
      <p:sp>
        <p:nvSpPr>
          <p:cNvPr id="3" name="Tijdelijke aanduiding voor tekst 2">
            <a:extLst>
              <a:ext uri="{FF2B5EF4-FFF2-40B4-BE49-F238E27FC236}">
                <a16:creationId xmlns:a16="http://schemas.microsoft.com/office/drawing/2014/main" id="{F98ED585-FCE7-AF82-A60F-BE4085C3736A}"/>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62D8A6E7-F9AF-834B-AC49-DAE154E0AA53}"/>
              </a:ext>
            </a:extLst>
          </p:cNvPr>
          <p:cNvSpPr>
            <a:spLocks noGrp="1"/>
          </p:cNvSpPr>
          <p:nvPr>
            <p:ph type="body" sz="quarter" idx="12"/>
          </p:nvPr>
        </p:nvSpPr>
        <p:spPr/>
        <p:txBody>
          <a:bodyPr/>
          <a:lstStyle/>
          <a:p>
            <a:endParaRPr lang="nl-NL" dirty="0"/>
          </a:p>
        </p:txBody>
      </p:sp>
      <p:pic>
        <p:nvPicPr>
          <p:cNvPr id="1026" name="Picture 2" descr="Pin van Emma Willems op School | Coöperatief leren, Werkend leren,  Leerstrategieën">
            <a:extLst>
              <a:ext uri="{FF2B5EF4-FFF2-40B4-BE49-F238E27FC236}">
                <a16:creationId xmlns:a16="http://schemas.microsoft.com/office/drawing/2014/main" id="{F365A6A8-A0C4-6794-EFD1-0D2E85011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439" y="1460665"/>
            <a:ext cx="3677220" cy="519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653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F9FFCC7-9E1D-7E35-8BF5-3B25DC245C81}"/>
              </a:ext>
            </a:extLst>
          </p:cNvPr>
          <p:cNvSpPr>
            <a:spLocks noGrp="1"/>
          </p:cNvSpPr>
          <p:nvPr>
            <p:ph type="body" sz="quarter" idx="10"/>
          </p:nvPr>
        </p:nvSpPr>
        <p:spPr/>
        <p:txBody>
          <a:bodyPr/>
          <a:lstStyle/>
          <a:p>
            <a:r>
              <a:rPr lang="nl-NL" dirty="0"/>
              <a:t>Activerende didactiek</a:t>
            </a:r>
          </a:p>
        </p:txBody>
      </p:sp>
      <p:sp>
        <p:nvSpPr>
          <p:cNvPr id="3" name="Tijdelijke aanduiding voor tekst 2">
            <a:extLst>
              <a:ext uri="{FF2B5EF4-FFF2-40B4-BE49-F238E27FC236}">
                <a16:creationId xmlns:a16="http://schemas.microsoft.com/office/drawing/2014/main" id="{A18306F5-D030-18F1-DC77-0AC65B424D4E}"/>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839A2D79-9DD0-7D39-0E88-CFB4EFC2E137}"/>
              </a:ext>
            </a:extLst>
          </p:cNvPr>
          <p:cNvSpPr>
            <a:spLocks noGrp="1"/>
          </p:cNvSpPr>
          <p:nvPr>
            <p:ph type="body" sz="quarter" idx="12"/>
          </p:nvPr>
        </p:nvSpPr>
        <p:spPr/>
        <p:txBody>
          <a:bodyPr/>
          <a:lstStyle/>
          <a:p>
            <a:r>
              <a:rPr lang="nl-NL" b="0" i="0" dirty="0">
                <a:solidFill>
                  <a:srgbClr val="505050"/>
                </a:solidFill>
                <a:effectLst/>
                <a:latin typeface="Open Sans" panose="020B0606030504020204" pitchFamily="34" charset="0"/>
              </a:rPr>
              <a:t>Je herkent het wel: leerlingen die verveeld in hun stoel hangen. Ze zijn wel aanwezig, maar lijken niet ‘aan’ te staan. Of misschien werken je leerlingen best hard, maar blijken ze niet voldoende te leren of vinden ze de lessen saai. Onderzoek wijst uit dat leerlingen beter leren als ze zelf iets doen met de leerstof, meer dan alleen vragen en opdrachten maken. Maar hoe krijg je dat voor elkaar? Hoe activeer je ze?</a:t>
            </a:r>
            <a:endParaRPr lang="nl-NL" dirty="0"/>
          </a:p>
        </p:txBody>
      </p:sp>
      <p:pic>
        <p:nvPicPr>
          <p:cNvPr id="2050" name="Picture 2" descr="Van probleemgedrag naar gewenst gedrag van pubers - Leraar24">
            <a:extLst>
              <a:ext uri="{FF2B5EF4-FFF2-40B4-BE49-F238E27FC236}">
                <a16:creationId xmlns:a16="http://schemas.microsoft.com/office/drawing/2014/main" id="{D73450B3-F08C-522E-5BE4-2694D2443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0696" y="4545893"/>
            <a:ext cx="3906907" cy="218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85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643F59A-84E4-5B36-32DB-91B4EF4749FB}"/>
              </a:ext>
            </a:extLst>
          </p:cNvPr>
          <p:cNvSpPr>
            <a:spLocks noGrp="1"/>
          </p:cNvSpPr>
          <p:nvPr>
            <p:ph type="body" sz="quarter" idx="10"/>
          </p:nvPr>
        </p:nvSpPr>
        <p:spPr/>
        <p:txBody>
          <a:bodyPr/>
          <a:lstStyle/>
          <a:p>
            <a:r>
              <a:rPr lang="nl-NL" dirty="0"/>
              <a:t>Activerende didactiek</a:t>
            </a:r>
          </a:p>
        </p:txBody>
      </p:sp>
      <p:sp>
        <p:nvSpPr>
          <p:cNvPr id="3" name="Tijdelijke aanduiding voor tekst 2">
            <a:extLst>
              <a:ext uri="{FF2B5EF4-FFF2-40B4-BE49-F238E27FC236}">
                <a16:creationId xmlns:a16="http://schemas.microsoft.com/office/drawing/2014/main" id="{E3BF8246-9695-E4A0-C3AE-81052A74BD4D}"/>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C61FBCA1-2413-F7E9-694C-118DB18F9CBA}"/>
              </a:ext>
            </a:extLst>
          </p:cNvPr>
          <p:cNvSpPr>
            <a:spLocks noGrp="1"/>
          </p:cNvSpPr>
          <p:nvPr>
            <p:ph type="body" sz="quarter" idx="12"/>
          </p:nvPr>
        </p:nvSpPr>
        <p:spPr/>
        <p:txBody>
          <a:bodyPr/>
          <a:lstStyle/>
          <a:p>
            <a:pPr marL="285750" indent="-285750">
              <a:buFontTx/>
              <a:buChar char="-"/>
            </a:pPr>
            <a:r>
              <a:rPr lang="nl-NL" dirty="0"/>
              <a:t>Activerende didactiek = spelletjes en trucjes</a:t>
            </a:r>
          </a:p>
          <a:p>
            <a:pPr marL="285750" indent="-285750">
              <a:buFontTx/>
              <a:buChar char="-"/>
            </a:pPr>
            <a:r>
              <a:rPr lang="nl-NL" dirty="0"/>
              <a:t>Hoe zorg je ervoor dat leerlingen actief bezig zijn met de stof?</a:t>
            </a:r>
            <a:br>
              <a:rPr lang="nl-NL" dirty="0"/>
            </a:br>
            <a:r>
              <a:rPr lang="nl-NL" dirty="0"/>
              <a:t>Wat is je doel?</a:t>
            </a:r>
            <a:br>
              <a:rPr lang="nl-NL" dirty="0"/>
            </a:br>
            <a:r>
              <a:rPr lang="nl-NL" dirty="0"/>
              <a:t>Welke inhoud hoort daarbij?</a:t>
            </a:r>
            <a:br>
              <a:rPr lang="nl-NL" dirty="0"/>
            </a:br>
            <a:r>
              <a:rPr lang="nl-NL" dirty="0"/>
              <a:t>Welke werkvorm is geschikt?</a:t>
            </a:r>
            <a:br>
              <a:rPr lang="nl-NL" dirty="0"/>
            </a:br>
            <a:r>
              <a:rPr lang="nl-NL" dirty="0"/>
              <a:t>Welke leervoorkeur hebben de leerlingen?</a:t>
            </a:r>
          </a:p>
        </p:txBody>
      </p:sp>
      <p:grpSp>
        <p:nvGrpSpPr>
          <p:cNvPr id="9" name="Groep 8">
            <a:extLst>
              <a:ext uri="{FF2B5EF4-FFF2-40B4-BE49-F238E27FC236}">
                <a16:creationId xmlns:a16="http://schemas.microsoft.com/office/drawing/2014/main" id="{83570E83-2F19-0BB8-1B71-256D70A87D93}"/>
              </a:ext>
            </a:extLst>
          </p:cNvPr>
          <p:cNvGrpSpPr/>
          <p:nvPr/>
        </p:nvGrpSpPr>
        <p:grpSpPr>
          <a:xfrm>
            <a:off x="3388743" y="2369551"/>
            <a:ext cx="2257560" cy="485280"/>
            <a:chOff x="3388743" y="2369551"/>
            <a:chExt cx="2257560" cy="485280"/>
          </a:xfrm>
        </p:grpSpPr>
        <mc:AlternateContent xmlns:mc="http://schemas.openxmlformats.org/markup-compatibility/2006" xmlns:p14="http://schemas.microsoft.com/office/powerpoint/2010/main">
          <mc:Choice Requires="p14">
            <p:contentPart p14:bwMode="auto" r:id="rId2">
              <p14:nvContentPartPr>
                <p14:cNvPr id="7" name="Inkt 6">
                  <a:extLst>
                    <a:ext uri="{FF2B5EF4-FFF2-40B4-BE49-F238E27FC236}">
                      <a16:creationId xmlns:a16="http://schemas.microsoft.com/office/drawing/2014/main" id="{E05ABD98-F890-0B76-E80F-CAEB3693213B}"/>
                    </a:ext>
                  </a:extLst>
                </p14:cNvPr>
                <p14:cNvContentPartPr/>
                <p14:nvPr/>
              </p14:nvContentPartPr>
              <p14:xfrm>
                <a:off x="3388743" y="2483671"/>
                <a:ext cx="2257560" cy="371160"/>
              </p14:xfrm>
            </p:contentPart>
          </mc:Choice>
          <mc:Fallback xmlns="">
            <p:pic>
              <p:nvPicPr>
                <p:cNvPr id="7" name="Inkt 6">
                  <a:extLst>
                    <a:ext uri="{FF2B5EF4-FFF2-40B4-BE49-F238E27FC236}">
                      <a16:creationId xmlns:a16="http://schemas.microsoft.com/office/drawing/2014/main" id="{E05ABD98-F890-0B76-E80F-CAEB3693213B}"/>
                    </a:ext>
                  </a:extLst>
                </p:cNvPr>
                <p:cNvPicPr/>
                <p:nvPr/>
              </p:nvPicPr>
              <p:blipFill>
                <a:blip r:embed="rId3"/>
                <a:stretch>
                  <a:fillRect/>
                </a:stretch>
              </p:blipFill>
              <p:spPr>
                <a:xfrm>
                  <a:off x="3379743" y="2474671"/>
                  <a:ext cx="2275200" cy="388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t 7">
                  <a:extLst>
                    <a:ext uri="{FF2B5EF4-FFF2-40B4-BE49-F238E27FC236}">
                      <a16:creationId xmlns:a16="http://schemas.microsoft.com/office/drawing/2014/main" id="{6C56D5C5-F36E-4D70-BF14-49F2458FD216}"/>
                    </a:ext>
                  </a:extLst>
                </p14:cNvPr>
                <p14:cNvContentPartPr/>
                <p14:nvPr/>
              </p14:nvContentPartPr>
              <p14:xfrm>
                <a:off x="3591423" y="2369551"/>
                <a:ext cx="1913040" cy="471600"/>
              </p14:xfrm>
            </p:contentPart>
          </mc:Choice>
          <mc:Fallback xmlns="">
            <p:pic>
              <p:nvPicPr>
                <p:cNvPr id="8" name="Inkt 7">
                  <a:extLst>
                    <a:ext uri="{FF2B5EF4-FFF2-40B4-BE49-F238E27FC236}">
                      <a16:creationId xmlns:a16="http://schemas.microsoft.com/office/drawing/2014/main" id="{6C56D5C5-F36E-4D70-BF14-49F2458FD216}"/>
                    </a:ext>
                  </a:extLst>
                </p:cNvPr>
                <p:cNvPicPr/>
                <p:nvPr/>
              </p:nvPicPr>
              <p:blipFill>
                <a:blip r:embed="rId5"/>
                <a:stretch>
                  <a:fillRect/>
                </a:stretch>
              </p:blipFill>
              <p:spPr>
                <a:xfrm>
                  <a:off x="3582423" y="2360551"/>
                  <a:ext cx="1930680" cy="489240"/>
                </a:xfrm>
                <a:prstGeom prst="rect">
                  <a:avLst/>
                </a:prstGeom>
              </p:spPr>
            </p:pic>
          </mc:Fallback>
        </mc:AlternateContent>
      </p:grpSp>
      <p:pic>
        <p:nvPicPr>
          <p:cNvPr id="3074" name="Picture 2" descr="6 x activerende werkvormen voor hogere leerprestaties | Learnbeat">
            <a:extLst>
              <a:ext uri="{FF2B5EF4-FFF2-40B4-BE49-F238E27FC236}">
                <a16:creationId xmlns:a16="http://schemas.microsoft.com/office/drawing/2014/main" id="{1D4DFF27-2040-2657-600B-C2EFA841C6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6783" y="3800722"/>
            <a:ext cx="4863548" cy="291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65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FBE8C22-B634-75AB-C4E0-509A073AF8BF}"/>
              </a:ext>
            </a:extLst>
          </p:cNvPr>
          <p:cNvSpPr>
            <a:spLocks noGrp="1"/>
          </p:cNvSpPr>
          <p:nvPr>
            <p:ph type="body" sz="quarter" idx="10"/>
          </p:nvPr>
        </p:nvSpPr>
        <p:spPr/>
        <p:txBody>
          <a:bodyPr/>
          <a:lstStyle/>
          <a:p>
            <a:r>
              <a:rPr lang="nl-NL" dirty="0"/>
              <a:t>Coöperatief werken</a:t>
            </a:r>
          </a:p>
        </p:txBody>
      </p:sp>
      <p:sp>
        <p:nvSpPr>
          <p:cNvPr id="3" name="Tijdelijke aanduiding voor tekst 2">
            <a:extLst>
              <a:ext uri="{FF2B5EF4-FFF2-40B4-BE49-F238E27FC236}">
                <a16:creationId xmlns:a16="http://schemas.microsoft.com/office/drawing/2014/main" id="{5DA1F51D-7644-0523-1978-84B1F0B914AB}"/>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DA7FFAEC-2924-4333-2265-08F9468D67B0}"/>
              </a:ext>
            </a:extLst>
          </p:cNvPr>
          <p:cNvSpPr>
            <a:spLocks noGrp="1"/>
          </p:cNvSpPr>
          <p:nvPr>
            <p:ph type="body" sz="quarter" idx="12"/>
          </p:nvPr>
        </p:nvSpPr>
        <p:spPr/>
        <p:txBody>
          <a:bodyPr/>
          <a:lstStyle/>
          <a:p>
            <a:pPr marL="285750" indent="-285750">
              <a:buFontTx/>
              <a:buChar char="-"/>
            </a:pPr>
            <a:r>
              <a:rPr lang="nl-NL" dirty="0"/>
              <a:t>Coöperatieve werkvormen zijn een vorm van actieve didactiek.</a:t>
            </a:r>
          </a:p>
          <a:p>
            <a:pPr marL="285750" indent="-285750">
              <a:buFontTx/>
              <a:buChar char="-"/>
            </a:pPr>
            <a:r>
              <a:rPr lang="nl-NL" dirty="0"/>
              <a:t>Coöperatieve werkvormen zijn een vorm van samenwerking</a:t>
            </a:r>
          </a:p>
          <a:p>
            <a:pPr marL="285750" indent="-285750">
              <a:buFontTx/>
              <a:buChar char="-"/>
            </a:pPr>
            <a:r>
              <a:rPr lang="nl-NL" b="1" u="sng" dirty="0"/>
              <a:t>!!!! Coöperatief werken is niet hetzelfde als samenwerken!!!!!</a:t>
            </a:r>
          </a:p>
          <a:p>
            <a:pPr marL="285750" indent="-285750">
              <a:buFontTx/>
              <a:buChar char="-"/>
            </a:pPr>
            <a:r>
              <a:rPr lang="nl-NL" dirty="0"/>
              <a:t>Bij coöperatief werken zijn er bepaalde eisen aan het samenwerken.</a:t>
            </a:r>
          </a:p>
          <a:p>
            <a:pPr marL="285750" indent="-285750">
              <a:buFontTx/>
              <a:buChar char="-"/>
            </a:pPr>
            <a:endParaRPr lang="nl-NL" dirty="0"/>
          </a:p>
        </p:txBody>
      </p:sp>
      <p:pic>
        <p:nvPicPr>
          <p:cNvPr id="5122" name="Picture 2" descr="Inspiratieblog: de coöperatieve werkvorm Placemat bij kleuters –  Kleuteruniversiteit">
            <a:extLst>
              <a:ext uri="{FF2B5EF4-FFF2-40B4-BE49-F238E27FC236}">
                <a16:creationId xmlns:a16="http://schemas.microsoft.com/office/drawing/2014/main" id="{92D7F86D-918B-D60B-183D-45381D521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8140" y="4228634"/>
            <a:ext cx="3324018" cy="248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275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7B43F65-B833-4F82-DA03-B42EE15A4AE0}"/>
              </a:ext>
            </a:extLst>
          </p:cNvPr>
          <p:cNvSpPr>
            <a:spLocks noGrp="1"/>
          </p:cNvSpPr>
          <p:nvPr>
            <p:ph type="body" sz="quarter" idx="10"/>
          </p:nvPr>
        </p:nvSpPr>
        <p:spPr/>
        <p:txBody>
          <a:bodyPr/>
          <a:lstStyle/>
          <a:p>
            <a:r>
              <a:rPr lang="nl-NL" dirty="0"/>
              <a:t>GIPS</a:t>
            </a:r>
          </a:p>
        </p:txBody>
      </p:sp>
      <p:sp>
        <p:nvSpPr>
          <p:cNvPr id="3" name="Tijdelijke aanduiding voor tekst 2">
            <a:extLst>
              <a:ext uri="{FF2B5EF4-FFF2-40B4-BE49-F238E27FC236}">
                <a16:creationId xmlns:a16="http://schemas.microsoft.com/office/drawing/2014/main" id="{37832A10-52E8-4264-56D8-B6EE38065F03}"/>
              </a:ext>
            </a:extLst>
          </p:cNvPr>
          <p:cNvSpPr>
            <a:spLocks noGrp="1"/>
          </p:cNvSpPr>
          <p:nvPr>
            <p:ph type="body" sz="quarter" idx="11"/>
          </p:nvPr>
        </p:nvSpPr>
        <p:spPr/>
        <p:txBody>
          <a:bodyPr/>
          <a:lstStyle/>
          <a:p>
            <a:r>
              <a:rPr lang="nl-NL" dirty="0"/>
              <a:t>Eisen coöperatief werken:</a:t>
            </a:r>
          </a:p>
        </p:txBody>
      </p:sp>
      <p:sp>
        <p:nvSpPr>
          <p:cNvPr id="4" name="Tijdelijke aanduiding voor tekst 3">
            <a:extLst>
              <a:ext uri="{FF2B5EF4-FFF2-40B4-BE49-F238E27FC236}">
                <a16:creationId xmlns:a16="http://schemas.microsoft.com/office/drawing/2014/main" id="{985F71EC-D571-E706-F380-62E20359FCCB}"/>
              </a:ext>
            </a:extLst>
          </p:cNvPr>
          <p:cNvSpPr>
            <a:spLocks noGrp="1"/>
          </p:cNvSpPr>
          <p:nvPr>
            <p:ph type="body" sz="quarter" idx="12"/>
          </p:nvPr>
        </p:nvSpPr>
        <p:spPr/>
        <p:txBody>
          <a:bodyPr/>
          <a:lstStyle/>
          <a:p>
            <a:r>
              <a:rPr lang="nl-NL" sz="3200" b="1" u="sng" dirty="0"/>
              <a:t>G</a:t>
            </a:r>
            <a:r>
              <a:rPr lang="nl-NL" sz="3200" dirty="0"/>
              <a:t>elijke deelname</a:t>
            </a:r>
          </a:p>
          <a:p>
            <a:r>
              <a:rPr lang="nl-NL" sz="3200" b="1" u="sng" dirty="0"/>
              <a:t>I</a:t>
            </a:r>
            <a:r>
              <a:rPr lang="nl-NL" sz="3200" dirty="0"/>
              <a:t>ndividuele aanspreekbaarheid</a:t>
            </a:r>
          </a:p>
          <a:p>
            <a:r>
              <a:rPr lang="nl-NL" sz="3200" b="1" u="sng" dirty="0"/>
              <a:t>P</a:t>
            </a:r>
            <a:r>
              <a:rPr lang="nl-NL" sz="3200" dirty="0"/>
              <a:t>ositieve wederzijdse afhankelijkheid </a:t>
            </a:r>
          </a:p>
          <a:p>
            <a:r>
              <a:rPr lang="nl-NL" sz="3200" b="1" u="sng" dirty="0"/>
              <a:t>S</a:t>
            </a:r>
            <a:r>
              <a:rPr lang="nl-NL" sz="3200" dirty="0"/>
              <a:t>imultane interactie</a:t>
            </a:r>
          </a:p>
        </p:txBody>
      </p:sp>
    </p:spTree>
    <p:extLst>
      <p:ext uri="{BB962C8B-B14F-4D97-AF65-F5344CB8AC3E}">
        <p14:creationId xmlns:p14="http://schemas.microsoft.com/office/powerpoint/2010/main" val="554689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8702E49-5BC3-701B-5352-D52C05842873}"/>
              </a:ext>
            </a:extLst>
          </p:cNvPr>
          <p:cNvSpPr>
            <a:spLocks noGrp="1"/>
          </p:cNvSpPr>
          <p:nvPr>
            <p:ph type="body" sz="quarter" idx="10"/>
          </p:nvPr>
        </p:nvSpPr>
        <p:spPr/>
        <p:txBody>
          <a:bodyPr/>
          <a:lstStyle/>
          <a:p>
            <a:r>
              <a:rPr lang="nl-NL" dirty="0"/>
              <a:t>Gelijke deelname</a:t>
            </a:r>
          </a:p>
        </p:txBody>
      </p:sp>
      <p:sp>
        <p:nvSpPr>
          <p:cNvPr id="3" name="Tijdelijke aanduiding voor tekst 2">
            <a:extLst>
              <a:ext uri="{FF2B5EF4-FFF2-40B4-BE49-F238E27FC236}">
                <a16:creationId xmlns:a16="http://schemas.microsoft.com/office/drawing/2014/main" id="{CA4CB7F6-76FA-3373-C56C-F9F8A72D6881}"/>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1754BFC7-7A59-73C4-0711-7804989BD11B}"/>
              </a:ext>
            </a:extLst>
          </p:cNvPr>
          <p:cNvSpPr>
            <a:spLocks noGrp="1"/>
          </p:cNvSpPr>
          <p:nvPr>
            <p:ph type="body" sz="quarter" idx="12"/>
          </p:nvPr>
        </p:nvSpPr>
        <p:spPr/>
        <p:txBody>
          <a:bodyPr/>
          <a:lstStyle/>
          <a:p>
            <a:pPr marL="285750" indent="-285750">
              <a:buFontTx/>
              <a:buChar char="-"/>
            </a:pPr>
            <a:r>
              <a:rPr lang="nl-NL" dirty="0"/>
              <a:t>Iedereen heeft een actieve </a:t>
            </a:r>
            <a:r>
              <a:rPr lang="nl-NL" b="1" dirty="0"/>
              <a:t>ROL</a:t>
            </a:r>
          </a:p>
          <a:p>
            <a:pPr marL="285750" indent="-285750">
              <a:buFontTx/>
              <a:buChar char="-"/>
            </a:pPr>
            <a:r>
              <a:rPr lang="nl-NL" dirty="0"/>
              <a:t>ROL op proces (tijdbewaker, stilte-agent, materiaalmeester)</a:t>
            </a:r>
          </a:p>
          <a:p>
            <a:pPr marL="285750" indent="-285750">
              <a:buFontTx/>
              <a:buChar char="-"/>
            </a:pPr>
            <a:r>
              <a:rPr lang="nl-NL" dirty="0"/>
              <a:t>ROL op inhoud (bijv. om de beurt praten/een antwoord geven)</a:t>
            </a:r>
          </a:p>
          <a:p>
            <a:pPr marL="285750" indent="-285750">
              <a:buFontTx/>
              <a:buChar char="-"/>
            </a:pPr>
            <a:r>
              <a:rPr lang="nl-NL" dirty="0"/>
              <a:t>Er is georganiseerd dat iedereen inbreng kan hebben.</a:t>
            </a:r>
          </a:p>
          <a:p>
            <a:pPr marL="285750" indent="-285750">
              <a:buFontTx/>
              <a:buChar char="-"/>
            </a:pPr>
            <a:r>
              <a:rPr lang="nl-NL" dirty="0"/>
              <a:t>Er zijn geen ‘toeschouwers’</a:t>
            </a:r>
          </a:p>
          <a:p>
            <a:pPr marL="285750" indent="-285750">
              <a:buFontTx/>
              <a:buChar char="-"/>
            </a:pPr>
            <a:r>
              <a:rPr lang="nl-NL" dirty="0"/>
              <a:t>Verschil met andere vormen van samenwerking</a:t>
            </a:r>
          </a:p>
          <a:p>
            <a:pPr marL="285750" indent="-285750">
              <a:buFontTx/>
              <a:buChar char="-"/>
            </a:pPr>
            <a:endParaRPr lang="nl-NL" dirty="0"/>
          </a:p>
          <a:p>
            <a:pPr marL="285750" indent="-285750">
              <a:buFontTx/>
              <a:buChar char="-"/>
            </a:pPr>
            <a:r>
              <a:rPr lang="nl-NL" i="1" dirty="0"/>
              <a:t>Hoe zit dit bij de werkvormen die we hebben gezien?</a:t>
            </a:r>
          </a:p>
          <a:p>
            <a:pPr marL="285750" indent="-285750">
              <a:buFontTx/>
              <a:buChar char="-"/>
            </a:pPr>
            <a:endParaRPr lang="nl-NL" dirty="0"/>
          </a:p>
        </p:txBody>
      </p:sp>
    </p:spTree>
    <p:extLst>
      <p:ext uri="{BB962C8B-B14F-4D97-AF65-F5344CB8AC3E}">
        <p14:creationId xmlns:p14="http://schemas.microsoft.com/office/powerpoint/2010/main" val="3499896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920E04F-A211-3903-4081-CF183D1E6021}"/>
              </a:ext>
            </a:extLst>
          </p:cNvPr>
          <p:cNvSpPr>
            <a:spLocks noGrp="1"/>
          </p:cNvSpPr>
          <p:nvPr>
            <p:ph type="body" sz="quarter" idx="10"/>
          </p:nvPr>
        </p:nvSpPr>
        <p:spPr/>
        <p:txBody>
          <a:bodyPr/>
          <a:lstStyle/>
          <a:p>
            <a:r>
              <a:rPr lang="nl-NL" dirty="0"/>
              <a:t>Individuele aanspreekbaarheid </a:t>
            </a:r>
          </a:p>
        </p:txBody>
      </p:sp>
      <p:sp>
        <p:nvSpPr>
          <p:cNvPr id="3" name="Tijdelijke aanduiding voor tekst 2">
            <a:extLst>
              <a:ext uri="{FF2B5EF4-FFF2-40B4-BE49-F238E27FC236}">
                <a16:creationId xmlns:a16="http://schemas.microsoft.com/office/drawing/2014/main" id="{3510DF51-2084-32A3-DC25-9323B87219F2}"/>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B564B076-AED6-BE9E-A7A3-62050B4ECE5F}"/>
              </a:ext>
            </a:extLst>
          </p:cNvPr>
          <p:cNvSpPr>
            <a:spLocks noGrp="1"/>
          </p:cNvSpPr>
          <p:nvPr>
            <p:ph type="body" sz="quarter" idx="12"/>
          </p:nvPr>
        </p:nvSpPr>
        <p:spPr/>
        <p:txBody>
          <a:bodyPr/>
          <a:lstStyle/>
          <a:p>
            <a:pPr marL="285750" indent="-285750">
              <a:buFontTx/>
              <a:buChar char="-"/>
            </a:pPr>
            <a:r>
              <a:rPr lang="nl-NL" dirty="0"/>
              <a:t>Verantwoordelijk voor eigen inbreng</a:t>
            </a:r>
          </a:p>
          <a:p>
            <a:pPr marL="285750" indent="-285750">
              <a:buFontTx/>
              <a:buChar char="-"/>
            </a:pPr>
            <a:r>
              <a:rPr lang="nl-NL" dirty="0"/>
              <a:t>Leerling kan persoonlijk worden beoordeeld op zijn inbreng</a:t>
            </a:r>
          </a:p>
          <a:p>
            <a:pPr marL="285750" indent="-285750">
              <a:buFontTx/>
              <a:buChar char="-"/>
            </a:pPr>
            <a:r>
              <a:rPr lang="nl-NL" dirty="0"/>
              <a:t>Leerlingen ervaren dat actief meedoen onontkoombaar is</a:t>
            </a:r>
          </a:p>
          <a:p>
            <a:pPr marL="285750" indent="-285750">
              <a:buFontTx/>
              <a:buChar char="-"/>
            </a:pPr>
            <a:r>
              <a:rPr lang="nl-NL" dirty="0"/>
              <a:t>Voorkomt meeliften</a:t>
            </a:r>
          </a:p>
          <a:p>
            <a:pPr marL="285750" indent="-285750">
              <a:buFontTx/>
              <a:buChar char="-"/>
            </a:pPr>
            <a:r>
              <a:rPr lang="nl-NL" dirty="0"/>
              <a:t>Willekeurig antwoord vragen (niet met vinger opsteken) (LET OP!)</a:t>
            </a:r>
          </a:p>
          <a:p>
            <a:endParaRPr lang="nl-NL" dirty="0"/>
          </a:p>
        </p:txBody>
      </p:sp>
    </p:spTree>
    <p:extLst>
      <p:ext uri="{BB962C8B-B14F-4D97-AF65-F5344CB8AC3E}">
        <p14:creationId xmlns:p14="http://schemas.microsoft.com/office/powerpoint/2010/main" val="2770932978"/>
      </p:ext>
    </p:extLst>
  </p:cSld>
  <p:clrMapOvr>
    <a:masterClrMapping/>
  </p:clrMapOvr>
</p:sld>
</file>

<file path=ppt/theme/theme1.xml><?xml version="1.0" encoding="utf-8"?>
<a:theme xmlns:a="http://schemas.openxmlformats.org/drawingml/2006/main" name="Kantoorthema">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l">
          <a:defRPr dirty="0">
            <a:ln w="12700">
              <a:solidFill>
                <a:schemeClr val="bg1"/>
              </a:solidFill>
            </a:ln>
            <a:noFill/>
          </a:defRPr>
        </a:defPPr>
      </a:lstStyle>
    </a:txDef>
  </a:objectDefaults>
  <a:extraClrSchemeLst/>
  <a:extLst>
    <a:ext uri="{05A4C25C-085E-4340-85A3-A5531E510DB2}">
      <thm15:themeFamily xmlns:thm15="http://schemas.microsoft.com/office/thememl/2012/main" name="Aventus_PPT template" id="{938C76A0-20DD-734A-8EC6-66E0D4DB8CEA}" vid="{54FE2179-ABD9-2043-A18D-B79C0A01CE3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f3bf728-79e1-491b-8f5c-8c640aab89bd">VE74H2Y6C2PK-1210378053-3178</_dlc_DocId>
    <_dlc_DocIdUrl xmlns="3f3bf728-79e1-491b-8f5c-8c640aab89bd">
      <Url>https://aventus.sharepoint.com/sites/intranetdocumenten/_layouts/15/DocIdRedir.aspx?ID=VE74H2Y6C2PK-1210378053-3178</Url>
      <Description>VE74H2Y6C2PK-1210378053-3178</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4F221A6CD7444A48AC5BCE4A7E8621B1" ma:contentTypeVersion="12" ma:contentTypeDescription="Een nieuw document maken." ma:contentTypeScope="" ma:versionID="298116f318b0390dd15dbcaa39b42744">
  <xsd:schema xmlns:xsd="http://www.w3.org/2001/XMLSchema" xmlns:xs="http://www.w3.org/2001/XMLSchema" xmlns:p="http://schemas.microsoft.com/office/2006/metadata/properties" xmlns:ns2="3f3bf728-79e1-491b-8f5c-8c640aab89bd" xmlns:ns3="2e0ef943-5d6a-47c4-8ffd-84c275f881a1" targetNamespace="http://schemas.microsoft.com/office/2006/metadata/properties" ma:root="true" ma:fieldsID="c9c316e2083dcaeb975ddb71a03e5911" ns2:_="" ns3:_="">
    <xsd:import namespace="3f3bf728-79e1-491b-8f5c-8c640aab89bd"/>
    <xsd:import namespace="2e0ef943-5d6a-47c4-8ffd-84c275f881a1"/>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bf728-79e1-491b-8f5c-8c640aab89bd"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0ef943-5d6a-47c4-8ffd-84c275f881a1"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8584CE-FE48-40FF-A335-AFBE895B93FE}">
  <ds:schemaRefs>
    <ds:schemaRef ds:uri="http://schemas.microsoft.com/office/2006/metadata/properties"/>
    <ds:schemaRef ds:uri="http://www.w3.org/XML/1998/namespace"/>
    <ds:schemaRef ds:uri="http://purl.org/dc/elements/1.1/"/>
    <ds:schemaRef ds:uri="http://purl.org/dc/term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2e0ef943-5d6a-47c4-8ffd-84c275f881a1"/>
    <ds:schemaRef ds:uri="3f3bf728-79e1-491b-8f5c-8c640aab89bd"/>
  </ds:schemaRefs>
</ds:datastoreItem>
</file>

<file path=customXml/itemProps2.xml><?xml version="1.0" encoding="utf-8"?>
<ds:datastoreItem xmlns:ds="http://schemas.openxmlformats.org/officeDocument/2006/customXml" ds:itemID="{8894E19D-6C81-468D-8EF4-4FD45FC17986}">
  <ds:schemaRefs>
    <ds:schemaRef ds:uri="http://schemas.microsoft.com/sharepoint/events"/>
  </ds:schemaRefs>
</ds:datastoreItem>
</file>

<file path=customXml/itemProps3.xml><?xml version="1.0" encoding="utf-8"?>
<ds:datastoreItem xmlns:ds="http://schemas.openxmlformats.org/officeDocument/2006/customXml" ds:itemID="{03C8E139-5B88-4825-B409-DAEC0B80B9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3bf728-79e1-491b-8f5c-8c640aab89bd"/>
    <ds:schemaRef ds:uri="2e0ef943-5d6a-47c4-8ffd-84c275f881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7D7FBAB-1E65-4903-8138-D8CC7CA8DC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Aventus_PPT template</Template>
  <TotalTime>336</TotalTime>
  <Words>672</Words>
  <Application>Microsoft Office PowerPoint</Application>
  <PresentationFormat>Breedbeeld</PresentationFormat>
  <Paragraphs>110</Paragraphs>
  <Slides>23</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23</vt:i4>
      </vt:variant>
    </vt:vector>
  </HeadingPairs>
  <TitlesOfParts>
    <vt:vector size="29" baseType="lpstr">
      <vt:lpstr>Aptos Narrow</vt:lpstr>
      <vt:lpstr>Ubuntu</vt:lpstr>
      <vt:lpstr>Open Sans</vt:lpstr>
      <vt:lpstr>Arial</vt:lpstr>
      <vt:lpstr>Bebas Neue</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Freddy Vredegoor (MR)</dc:creator>
  <cp:lastModifiedBy>Freddy Vredegoor</cp:lastModifiedBy>
  <cp:revision>2</cp:revision>
  <dcterms:created xsi:type="dcterms:W3CDTF">2023-05-31T07:24:25Z</dcterms:created>
  <dcterms:modified xsi:type="dcterms:W3CDTF">2024-05-15T09:07:41Z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0x0101004F221A6CD7444A48AC5BCE4A7E8621B1</vt:lpwstr>
  </property>
  <property fmtid="{D5CDD505-2E9C-101B-9397-08002B2CF9AE}" pid="3" name="_dlc_DocIdItemGuid">
    <vt:lpwstr>9b7b2e6e-c322-491a-ad56-b44a8685b29d</vt:lpwstr>
  </property>
</Properties>
</file>